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g" ContentType="image/jpeg"/>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2.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3.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theme/theme4.xml" ContentType="application/vnd.openxmlformats-officedocument.theme+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theme/theme5.xml" ContentType="application/vnd.openxmlformats-officedocument.theme+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711" r:id="rId1"/>
    <p:sldMasterId id="2147483758" r:id="rId2"/>
    <p:sldMasterId id="2147483765" r:id="rId3"/>
    <p:sldMasterId id="2147483795" r:id="rId4"/>
    <p:sldMasterId id="2147483802" r:id="rId5"/>
    <p:sldMasterId id="2147483832" r:id="rId6"/>
  </p:sldMasterIdLst>
  <p:notesMasterIdLst>
    <p:notesMasterId r:id="rId22"/>
  </p:notesMasterIdLst>
  <p:sldIdLst>
    <p:sldId id="285" r:id="rId7"/>
    <p:sldId id="317" r:id="rId8"/>
    <p:sldId id="320" r:id="rId9"/>
    <p:sldId id="304" r:id="rId10"/>
    <p:sldId id="308" r:id="rId11"/>
    <p:sldId id="323" r:id="rId12"/>
    <p:sldId id="321" r:id="rId13"/>
    <p:sldId id="322" r:id="rId14"/>
    <p:sldId id="318" r:id="rId15"/>
    <p:sldId id="319" r:id="rId16"/>
    <p:sldId id="326" r:id="rId17"/>
    <p:sldId id="324" r:id="rId18"/>
    <p:sldId id="325" r:id="rId19"/>
    <p:sldId id="310" r:id="rId20"/>
    <p:sldId id="296" r:id="rId21"/>
  </p:sldIdLst>
  <p:sldSz cx="9144000" cy="5143500" type="screen16x9"/>
  <p:notesSz cx="6797675" cy="9928225"/>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CB1B1"/>
    <a:srgbClr val="A5E3C1"/>
    <a:srgbClr val="FEE7A1"/>
    <a:srgbClr val="46464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4104" autoAdjust="0"/>
    <p:restoredTop sz="87147" autoAdjust="0"/>
  </p:normalViewPr>
  <p:slideViewPr>
    <p:cSldViewPr snapToGrid="0">
      <p:cViewPr>
        <p:scale>
          <a:sx n="101" d="100"/>
          <a:sy n="101" d="100"/>
        </p:scale>
        <p:origin x="144" y="6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slideMaster" Target="slideMasters/slideMaster4.xml"/><Relationship Id="rId5" Type="http://schemas.openxmlformats.org/officeDocument/2006/relationships/slideMaster" Target="slideMasters/slideMaster5.xml"/><Relationship Id="rId6" Type="http://schemas.openxmlformats.org/officeDocument/2006/relationships/slideMaster" Target="slideMasters/slideMaster6.xml"/><Relationship Id="rId7" Type="http://schemas.openxmlformats.org/officeDocument/2006/relationships/slide" Target="slides/slide1.xml"/><Relationship Id="rId8" Type="http://schemas.openxmlformats.org/officeDocument/2006/relationships/slide" Target="slides/slide2.xml"/></Relationships>
</file>

<file path=ppt/media/hdphoto1.wdp>
</file>

<file path=ppt/media/image1.jpg>
</file>

<file path=ppt/media/image2.png>
</file>

<file path=ppt/media/image3.png>
</file>

<file path=ppt/media/image4.tiff>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1" y="0"/>
            <a:ext cx="2945658" cy="496411"/>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50442" y="0"/>
            <a:ext cx="2945658" cy="496411"/>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90488" y="744538"/>
            <a:ext cx="6616700" cy="3722687"/>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79768" y="4715907"/>
            <a:ext cx="5438139" cy="4467701"/>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1" y="9430091"/>
            <a:ext cx="2945658" cy="496411"/>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50442" y="9430091"/>
            <a:ext cx="2945658" cy="496411"/>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GB" sz="1200" b="0" i="0" u="none" strike="noStrike" cap="none">
                <a:solidFill>
                  <a:schemeClr val="dk1"/>
                </a:solidFill>
                <a:latin typeface="Calibri"/>
                <a:ea typeface="Calibri"/>
                <a:cs typeface="Calibri"/>
                <a:sym typeface="Calibri"/>
              </a:rPr>
              <a:t>‹#›</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0343540"/>
      </p:ext>
    </p:extLst>
  </p:cSld>
  <p:clrMap bg1="lt1" tx1="dk1" bg2="dk2" tx2="lt2" accent1="accent1" accent2="accent2" accent3="accent3" accent4="accent4" accent5="accent5" accent6="accent6" hlink="hlink" folHlink="folHlink"/>
  <p:notesStyle>
    <a:lvl1pPr marL="0" algn="l" defTabSz="914333" rtl="0" eaLnBrk="1" latinLnBrk="0" hangingPunct="1">
      <a:defRPr sz="1200" kern="1200">
        <a:solidFill>
          <a:schemeClr val="tx1"/>
        </a:solidFill>
        <a:latin typeface="+mn-lt"/>
        <a:ea typeface="+mn-ea"/>
        <a:cs typeface="+mn-cs"/>
      </a:defRPr>
    </a:lvl1pPr>
    <a:lvl2pPr marL="457166" algn="l" defTabSz="914333" rtl="0" eaLnBrk="1" latinLnBrk="0" hangingPunct="1">
      <a:defRPr sz="1200" kern="1200">
        <a:solidFill>
          <a:schemeClr val="tx1"/>
        </a:solidFill>
        <a:latin typeface="+mn-lt"/>
        <a:ea typeface="+mn-ea"/>
        <a:cs typeface="+mn-cs"/>
      </a:defRPr>
    </a:lvl2pPr>
    <a:lvl3pPr marL="914333" algn="l" defTabSz="914333" rtl="0" eaLnBrk="1" latinLnBrk="0" hangingPunct="1">
      <a:defRPr sz="1200" kern="1200">
        <a:solidFill>
          <a:schemeClr val="tx1"/>
        </a:solidFill>
        <a:latin typeface="+mn-lt"/>
        <a:ea typeface="+mn-ea"/>
        <a:cs typeface="+mn-cs"/>
      </a:defRPr>
    </a:lvl3pPr>
    <a:lvl4pPr marL="1371498" algn="l" defTabSz="914333" rtl="0" eaLnBrk="1" latinLnBrk="0" hangingPunct="1">
      <a:defRPr sz="1200" kern="1200">
        <a:solidFill>
          <a:schemeClr val="tx1"/>
        </a:solidFill>
        <a:latin typeface="+mn-lt"/>
        <a:ea typeface="+mn-ea"/>
        <a:cs typeface="+mn-cs"/>
      </a:defRPr>
    </a:lvl4pPr>
    <a:lvl5pPr marL="1828664" algn="l" defTabSz="914333" rtl="0" eaLnBrk="1" latinLnBrk="0" hangingPunct="1">
      <a:defRPr sz="1200" kern="1200">
        <a:solidFill>
          <a:schemeClr val="tx1"/>
        </a:solidFill>
        <a:latin typeface="+mn-lt"/>
        <a:ea typeface="+mn-ea"/>
        <a:cs typeface="+mn-cs"/>
      </a:defRPr>
    </a:lvl5pPr>
    <a:lvl6pPr marL="2285829" algn="l" defTabSz="914333" rtl="0" eaLnBrk="1" latinLnBrk="0" hangingPunct="1">
      <a:defRPr sz="1200" kern="1200">
        <a:solidFill>
          <a:schemeClr val="tx1"/>
        </a:solidFill>
        <a:latin typeface="+mn-lt"/>
        <a:ea typeface="+mn-ea"/>
        <a:cs typeface="+mn-cs"/>
      </a:defRPr>
    </a:lvl6pPr>
    <a:lvl7pPr marL="2742995" algn="l" defTabSz="914333" rtl="0" eaLnBrk="1" latinLnBrk="0" hangingPunct="1">
      <a:defRPr sz="1200" kern="1200">
        <a:solidFill>
          <a:schemeClr val="tx1"/>
        </a:solidFill>
        <a:latin typeface="+mn-lt"/>
        <a:ea typeface="+mn-ea"/>
        <a:cs typeface="+mn-cs"/>
      </a:defRPr>
    </a:lvl7pPr>
    <a:lvl8pPr marL="3200160" algn="l" defTabSz="914333" rtl="0" eaLnBrk="1" latinLnBrk="0" hangingPunct="1">
      <a:defRPr sz="1200" kern="1200">
        <a:solidFill>
          <a:schemeClr val="tx1"/>
        </a:solidFill>
        <a:latin typeface="+mn-lt"/>
        <a:ea typeface="+mn-ea"/>
        <a:cs typeface="+mn-cs"/>
      </a:defRPr>
    </a:lvl8pPr>
    <a:lvl9pPr marL="3657326" algn="l" defTabSz="91433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19335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33" rtl="0" eaLnBrk="1" fontAlgn="auto" latinLnBrk="0" hangingPunct="1">
              <a:lnSpc>
                <a:spcPct val="100000"/>
              </a:lnSpc>
              <a:spcBef>
                <a:spcPts val="0"/>
              </a:spcBef>
              <a:spcAft>
                <a:spcPts val="0"/>
              </a:spcAft>
              <a:buClrTx/>
              <a:buSzTx/>
              <a:buFont typeface="Arial" charset="0"/>
              <a:buNone/>
              <a:tabLst/>
              <a:defRPr/>
            </a:pPr>
            <a:r>
              <a:rPr lang="en-US" dirty="0" smtClean="0"/>
              <a:t>Referenced:</a:t>
            </a:r>
            <a:r>
              <a:rPr lang="en-US" baseline="0" dirty="0" smtClean="0"/>
              <a:t>  Overview of the UK Demand Response (Mitchell Curtis 2015)</a:t>
            </a:r>
          </a:p>
          <a:p>
            <a:pPr marL="0" marR="0" indent="0" algn="l" defTabSz="914333" rtl="0" eaLnBrk="1" fontAlgn="auto" latinLnBrk="0" hangingPunct="1">
              <a:lnSpc>
                <a:spcPct val="100000"/>
              </a:lnSpc>
              <a:spcBef>
                <a:spcPts val="0"/>
              </a:spcBef>
              <a:spcAft>
                <a:spcPts val="0"/>
              </a:spcAft>
              <a:buClrTx/>
              <a:buSzTx/>
              <a:buFont typeface="Arial" charset="0"/>
              <a:buNone/>
              <a:tabLst/>
              <a:defRPr/>
            </a:pP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29907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charset="0"/>
              <a:buNone/>
            </a:pPr>
            <a:r>
              <a:rPr lang="en-US" dirty="0" smtClean="0"/>
              <a:t>* to contract directly with National Grid (smaller loads via demand side providers)</a:t>
            </a:r>
          </a:p>
          <a:p>
            <a:pPr marL="0" indent="0">
              <a:buFont typeface="Arial" charset="0"/>
              <a:buNone/>
            </a:pPr>
            <a:r>
              <a:rPr lang="en-US" dirty="0" smtClean="0"/>
              <a:t>** Average number of times called on per year, based on recent data. Source: National Grid </a:t>
            </a:r>
          </a:p>
          <a:p>
            <a:pPr marL="0" indent="0">
              <a:buFont typeface="Arial" charset="0"/>
              <a:buNone/>
            </a:pPr>
            <a:r>
              <a:rPr lang="en-US" dirty="0" smtClean="0"/>
              <a:t>*** Relative value to participant </a:t>
            </a:r>
          </a:p>
          <a:p>
            <a:pPr marL="0" indent="0">
              <a:buFont typeface="Arial" charset="0"/>
              <a:buNone/>
            </a:pPr>
            <a:r>
              <a:rPr lang="en-US" dirty="0" smtClean="0"/>
              <a:t>£ the greater the number of ‘£’ signs indicates a greater value to the demand side participant </a:t>
            </a:r>
          </a:p>
          <a:p>
            <a:pPr marL="0" indent="0">
              <a:buFont typeface="Arial" charset="0"/>
              <a:buNone/>
            </a:pPr>
            <a:endParaRPr lang="en-US" dirty="0" smtClean="0"/>
          </a:p>
          <a:p>
            <a:pPr marL="0" marR="0" indent="0" algn="l" defTabSz="914333" rtl="0" eaLnBrk="1" fontAlgn="auto" latinLnBrk="0" hangingPunct="1">
              <a:lnSpc>
                <a:spcPct val="100000"/>
              </a:lnSpc>
              <a:spcBef>
                <a:spcPts val="0"/>
              </a:spcBef>
              <a:spcAft>
                <a:spcPts val="0"/>
              </a:spcAft>
              <a:buClrTx/>
              <a:buSzTx/>
              <a:buFont typeface="Arial" charset="0"/>
              <a:buNone/>
              <a:tabLst/>
              <a:defRPr/>
            </a:pPr>
            <a:r>
              <a:rPr lang="en-US" dirty="0" smtClean="0"/>
              <a:t>Referenced : Demand Side Flexibility Annual Report 2016 (National Grid 2017)</a:t>
            </a:r>
          </a:p>
          <a:p>
            <a:pPr marL="0" indent="0">
              <a:buFont typeface="Arial" charset="0"/>
              <a:buNone/>
            </a:pP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68139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charset="0"/>
              <a:buNone/>
            </a:pPr>
            <a:r>
              <a:rPr lang="en-US" dirty="0" smtClean="0"/>
              <a:t>£ the greater the number of ‘£’ signs indicates a greater value to the demand side participant </a:t>
            </a:r>
          </a:p>
          <a:p>
            <a:pPr marL="0" indent="0">
              <a:buFont typeface="Arial" charset="0"/>
              <a:buNone/>
            </a:pPr>
            <a:endParaRPr lang="en-US" dirty="0" smtClean="0"/>
          </a:p>
          <a:p>
            <a:pPr marL="0" indent="0">
              <a:buFont typeface="Arial" charset="0"/>
              <a:buNone/>
            </a:pPr>
            <a:r>
              <a:rPr lang="en-US" dirty="0" smtClean="0"/>
              <a:t>Referenced : Demand Side Flexibility Annual Report 2016 (National Grid 2017)</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5</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175414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333" rtl="0" eaLnBrk="1" fontAlgn="auto" latinLnBrk="0" hangingPunct="1">
              <a:lnSpc>
                <a:spcPct val="100000"/>
              </a:lnSpc>
              <a:spcBef>
                <a:spcPts val="0"/>
              </a:spcBef>
              <a:spcAft>
                <a:spcPts val="0"/>
              </a:spcAft>
              <a:buClrTx/>
              <a:buSzTx/>
              <a:buFontTx/>
              <a:buNone/>
              <a:tabLst/>
              <a:defRPr/>
            </a:pPr>
            <a:r>
              <a:rPr lang="en-GB" dirty="0" smtClean="0"/>
              <a:t>The target vehicles chosen are the </a:t>
            </a:r>
            <a:r>
              <a:rPr lang="en-GB" b="1" dirty="0" smtClean="0"/>
              <a:t>Jaguar I-Pace </a:t>
            </a:r>
            <a:r>
              <a:rPr lang="en-GB" dirty="0" smtClean="0"/>
              <a:t>battery electric vehicles and the </a:t>
            </a:r>
            <a:r>
              <a:rPr lang="en-GB" b="1" dirty="0" smtClean="0"/>
              <a:t>Audi Q7 e-</a:t>
            </a:r>
            <a:r>
              <a:rPr lang="en-GB" b="1" dirty="0" err="1" smtClean="0"/>
              <a:t>tron</a:t>
            </a:r>
            <a:r>
              <a:rPr lang="en-GB" dirty="0" smtClean="0"/>
              <a:t> plug in hybrid vehicle. These were chosen as the high range electric vehicles will have the highest demand response capabilities per device with the plug in hybrids offering the least disturbance to drivers and the two</a:t>
            </a:r>
            <a:r>
              <a:rPr lang="en-GB" b="1" dirty="0" smtClean="0"/>
              <a:t> being in a comparable vehicle bracket</a:t>
            </a:r>
          </a:p>
          <a:p>
            <a:endParaRPr lang="en-US" dirty="0" smtClean="0"/>
          </a:p>
          <a:p>
            <a:endParaRPr lang="en-US" dirty="0" smtClean="0"/>
          </a:p>
          <a:p>
            <a:r>
              <a:rPr lang="en-US" dirty="0" smtClean="0"/>
              <a:t>Image credit:</a:t>
            </a:r>
            <a:r>
              <a:rPr lang="en-US" baseline="0" dirty="0" smtClean="0"/>
              <a:t> http://</a:t>
            </a:r>
            <a:r>
              <a:rPr lang="en-US" baseline="0" dirty="0" err="1" smtClean="0"/>
              <a:t>ksassets.timeincuk.net</a:t>
            </a:r>
            <a:r>
              <a:rPr lang="en-US" baseline="0" dirty="0" smtClean="0"/>
              <a:t>/</a:t>
            </a:r>
            <a:r>
              <a:rPr lang="en-US" baseline="0" dirty="0" err="1" smtClean="0"/>
              <a:t>wp</a:t>
            </a:r>
            <a:r>
              <a:rPr lang="en-US" baseline="0" dirty="0" smtClean="0"/>
              <a:t>/uploads/sites/54/2017/03/jaguar-ipace-4-1.jpg/</a:t>
            </a:r>
            <a:endParaRPr lang="en-US" dirty="0" smtClean="0"/>
          </a:p>
          <a:p>
            <a:endParaRPr lang="en-US" dirty="0" smtClean="0"/>
          </a:p>
          <a:p>
            <a:pPr marL="0" marR="0" indent="0" algn="l" defTabSz="914333" rtl="0" eaLnBrk="1" fontAlgn="auto" latinLnBrk="0" hangingPunct="1">
              <a:lnSpc>
                <a:spcPct val="100000"/>
              </a:lnSpc>
              <a:spcBef>
                <a:spcPts val="0"/>
              </a:spcBef>
              <a:spcAft>
                <a:spcPts val="0"/>
              </a:spcAft>
              <a:buClrTx/>
              <a:buSzTx/>
              <a:buFontTx/>
              <a:buNone/>
              <a:tabLst/>
              <a:defRPr/>
            </a:pPr>
            <a:r>
              <a:rPr lang="en-US" dirty="0" smtClean="0"/>
              <a:t>https://</a:t>
            </a:r>
            <a:r>
              <a:rPr lang="en-US" dirty="0" err="1" smtClean="0"/>
              <a:t>www.audi.co.uk</a:t>
            </a:r>
            <a:r>
              <a:rPr lang="en-US" dirty="0" smtClean="0"/>
              <a:t>/</a:t>
            </a:r>
            <a:r>
              <a:rPr lang="en-US" dirty="0" err="1" smtClean="0"/>
              <a:t>audi</a:t>
            </a:r>
            <a:r>
              <a:rPr lang="en-US" dirty="0" smtClean="0"/>
              <a:t>-innovation/e-</a:t>
            </a:r>
            <a:r>
              <a:rPr lang="en-US" dirty="0" err="1" smtClean="0"/>
              <a:t>tron.html</a:t>
            </a:r>
            <a:endParaRPr lang="en-US" dirty="0" smtClean="0"/>
          </a:p>
          <a:p>
            <a:endParaRPr lang="en-US" dirty="0" smtClean="0"/>
          </a:p>
          <a:p>
            <a:endParaRPr lang="en-US" dirty="0" smtClean="0"/>
          </a:p>
          <a:p>
            <a:r>
              <a:rPr lang="en-US" dirty="0" smtClean="0"/>
              <a:t>Information sources: </a:t>
            </a:r>
          </a:p>
          <a:p>
            <a:r>
              <a:rPr lang="en-US" dirty="0" smtClean="0"/>
              <a:t>	I-Pace:</a:t>
            </a:r>
            <a:r>
              <a:rPr lang="en-US" baseline="0" dirty="0" smtClean="0"/>
              <a:t> Abhishek </a:t>
            </a:r>
            <a:r>
              <a:rPr lang="en-US" baseline="0" dirty="0" err="1" smtClean="0"/>
              <a:t>Sampat</a:t>
            </a:r>
            <a:r>
              <a:rPr lang="en-US" baseline="0" dirty="0" smtClean="0"/>
              <a:t>, JLR</a:t>
            </a:r>
          </a:p>
          <a:p>
            <a:pPr marL="0" marR="0" indent="0" algn="l" defTabSz="914333" rtl="0" eaLnBrk="1" fontAlgn="auto" latinLnBrk="0" hangingPunct="1">
              <a:lnSpc>
                <a:spcPct val="100000"/>
              </a:lnSpc>
              <a:spcBef>
                <a:spcPts val="0"/>
              </a:spcBef>
              <a:spcAft>
                <a:spcPts val="0"/>
              </a:spcAft>
              <a:buClrTx/>
              <a:buSzTx/>
              <a:buFontTx/>
              <a:buNone/>
              <a:tabLst/>
              <a:defRPr/>
            </a:pPr>
            <a:r>
              <a:rPr lang="en-US" baseline="0" dirty="0" smtClean="0"/>
              <a:t>	e-</a:t>
            </a:r>
            <a:r>
              <a:rPr lang="en-US" baseline="0" dirty="0" err="1" smtClean="0"/>
              <a:t>tron</a:t>
            </a:r>
            <a:r>
              <a:rPr lang="en-US" baseline="0" dirty="0" smtClean="0"/>
              <a:t>: </a:t>
            </a:r>
            <a:r>
              <a:rPr lang="en-US" dirty="0" smtClean="0"/>
              <a:t>https://</a:t>
            </a:r>
            <a:r>
              <a:rPr lang="en-US" dirty="0" err="1" smtClean="0"/>
              <a:t>www.audi.co.uk</a:t>
            </a:r>
            <a:r>
              <a:rPr lang="en-US" dirty="0" smtClean="0"/>
              <a:t>/</a:t>
            </a:r>
            <a:r>
              <a:rPr lang="en-US" dirty="0" err="1" smtClean="0"/>
              <a:t>audi</a:t>
            </a:r>
            <a:r>
              <a:rPr lang="en-US" dirty="0" smtClean="0"/>
              <a:t>-innovation/e-</a:t>
            </a:r>
            <a:r>
              <a:rPr lang="en-US" dirty="0" err="1" smtClean="0"/>
              <a:t>tron.html</a:t>
            </a:r>
            <a:endParaRPr lang="en-US" dirty="0" smtClean="0"/>
          </a:p>
          <a:p>
            <a:endParaRPr lang="en-US" dirty="0"/>
          </a:p>
        </p:txBody>
      </p:sp>
      <p:sp>
        <p:nvSpPr>
          <p:cNvPr id="4" name="Slide Number Placeholder 3"/>
          <p:cNvSpPr>
            <a:spLocks noGrp="1"/>
          </p:cNvSpPr>
          <p:nvPr>
            <p:ph type="sldNum" idx="10"/>
          </p:nvPr>
        </p:nvSpPr>
        <p:spPr/>
        <p:txBody>
          <a:bodyPr/>
          <a:lstStyle/>
          <a:p>
            <a:pPr algn="r">
              <a:buSzPct val="25000"/>
            </a:pPr>
            <a:fld id="{00000000-1234-1234-1234-123412341234}" type="slidenum">
              <a:rPr lang="en-GB" sz="1200" smtClean="0">
                <a:latin typeface="Calibri"/>
                <a:ea typeface="Calibri"/>
                <a:cs typeface="Calibri"/>
                <a:sym typeface="Calibri"/>
              </a:rPr>
              <a:pPr algn="r">
                <a:buSzPct val="25000"/>
              </a:pPr>
              <a:t>6</a:t>
            </a:fld>
            <a:endParaRPr lang="en-GB" sz="1200">
              <a:latin typeface="Calibri"/>
              <a:ea typeface="Calibri"/>
              <a:cs typeface="Calibri"/>
              <a:sym typeface="Calibri"/>
            </a:endParaRPr>
          </a:p>
        </p:txBody>
      </p:sp>
    </p:spTree>
    <p:extLst>
      <p:ext uri="{BB962C8B-B14F-4D97-AF65-F5344CB8AC3E}">
        <p14:creationId xmlns:p14="http://schemas.microsoft.com/office/powerpoint/2010/main" val="9107650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Time required to recharge battery usage from daily commute</a:t>
            </a:r>
          </a:p>
          <a:p>
            <a:r>
              <a:rPr lang="en-US" dirty="0" smtClean="0"/>
              <a:t>Time to charge calculated using 390Wh/km</a:t>
            </a:r>
            <a:r>
              <a:rPr lang="en-US" baseline="0" dirty="0" smtClean="0"/>
              <a:t> (A </a:t>
            </a:r>
            <a:r>
              <a:rPr lang="en-US" baseline="0" dirty="0" err="1" smtClean="0"/>
              <a:t>Sampat</a:t>
            </a:r>
            <a:r>
              <a:rPr lang="en-US" baseline="0" dirty="0" smtClean="0"/>
              <a:t>,  2017)</a:t>
            </a:r>
          </a:p>
          <a:p>
            <a:r>
              <a:rPr lang="en-US" baseline="0" dirty="0" smtClean="0"/>
              <a:t>Time = (distance*624Wh/mile) / 7000W</a:t>
            </a:r>
          </a:p>
          <a:p>
            <a:r>
              <a:rPr lang="en-US" baseline="0" dirty="0" smtClean="0"/>
              <a:t>Time = distance*0.089 h</a:t>
            </a:r>
          </a:p>
          <a:p>
            <a:endParaRPr lang="en-US" baseline="0" dirty="0" smtClean="0"/>
          </a:p>
          <a:p>
            <a:endParaRPr lang="en-US" dirty="0" smtClean="0"/>
          </a:p>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9</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526908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8 hour</a:t>
            </a:r>
            <a:r>
              <a:rPr lang="en-US" baseline="0" dirty="0" smtClean="0"/>
              <a:t> </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GB" sz="1200" b="0" i="0" u="none" strike="noStrike" cap="none" smtClean="0">
                <a:solidFill>
                  <a:schemeClr val="dk1"/>
                </a:solidFill>
                <a:latin typeface="Calibri"/>
                <a:ea typeface="Calibri"/>
                <a:cs typeface="Calibri"/>
                <a:sym typeface="Calibri"/>
              </a:rPr>
              <a:t>10</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8901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jpg"/></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jp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6.xml"/><Relationship Id="rId2" Type="http://schemas.openxmlformats.org/officeDocument/2006/relationships/image" Target="../media/image1.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jpg"/></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jpg"/></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jp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 Id="rId2" Type="http://schemas.openxmlformats.org/officeDocument/2006/relationships/image" Target="../media/image1.jp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59074" name="Rectangle 2"/>
          <p:cNvSpPr>
            <a:spLocks noGrp="1" noChangeArrowheads="1"/>
          </p:cNvSpPr>
          <p:nvPr>
            <p:ph type="ctrTitle" hasCustomPrompt="1"/>
          </p:nvPr>
        </p:nvSpPr>
        <p:spPr>
          <a:xfrm>
            <a:off x="518001" y="1269860"/>
            <a:ext cx="6345666" cy="747724"/>
          </a:xfrm>
        </p:spPr>
        <p:txBody>
          <a:bodyPr>
            <a:spAutoFit/>
          </a:bodyPr>
          <a:lstStyle>
            <a:lvl1pPr>
              <a:lnSpc>
                <a:spcPct val="90000"/>
              </a:lnSpc>
              <a:defRPr sz="2700" baseline="0"/>
            </a:lvl1pPr>
          </a:lstStyle>
          <a:p>
            <a:pPr lvl="0"/>
            <a:r>
              <a:rPr lang="en-GB" noProof="0" dirty="0" smtClean="0"/>
              <a:t>Click to edit Master title style</a:t>
            </a:r>
            <a:br>
              <a:rPr lang="en-GB" noProof="0" dirty="0" smtClean="0"/>
            </a:br>
            <a:r>
              <a:rPr lang="en-GB" noProof="0" dirty="0" smtClean="0"/>
              <a:t>2 lines</a:t>
            </a:r>
          </a:p>
        </p:txBody>
      </p:sp>
      <p:sp>
        <p:nvSpPr>
          <p:cNvPr id="259075" name="Rectangle 3"/>
          <p:cNvSpPr>
            <a:spLocks noGrp="1" noChangeArrowheads="1"/>
          </p:cNvSpPr>
          <p:nvPr>
            <p:ph type="subTitle" idx="1"/>
          </p:nvPr>
        </p:nvSpPr>
        <p:spPr>
          <a:xfrm>
            <a:off x="518003" y="2578927"/>
            <a:ext cx="6401633" cy="572332"/>
          </a:xfrm>
        </p:spPr>
        <p:txBody>
          <a:bodyPr>
            <a:spAutoFit/>
          </a:bodyPr>
          <a:lstStyle>
            <a:lvl1pPr marL="0" indent="0">
              <a:lnSpc>
                <a:spcPct val="90000"/>
              </a:lnSpc>
              <a:buNone/>
              <a:defRPr sz="1500"/>
            </a:lvl1pPr>
          </a:lstStyle>
          <a:p>
            <a:pPr lvl="0"/>
            <a:r>
              <a:rPr lang="en-GB" noProof="0" dirty="0" smtClean="0"/>
              <a:t>Click to edit Master subtitle style</a:t>
            </a:r>
          </a:p>
          <a:p>
            <a:pPr lvl="0"/>
            <a:r>
              <a:rPr lang="en-GB" noProof="0" dirty="0" smtClean="0"/>
              <a:t>3 lines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93095" y="129854"/>
            <a:ext cx="2096817" cy="475441"/>
          </a:xfrm>
          <a:prstGeom prst="rect">
            <a:avLst/>
          </a:prstGeom>
        </p:spPr>
      </p:pic>
    </p:spTree>
    <p:extLst>
      <p:ext uri="{BB962C8B-B14F-4D97-AF65-F5344CB8AC3E}">
        <p14:creationId xmlns:p14="http://schemas.microsoft.com/office/powerpoint/2010/main" val="530135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13" name="Content Placeholder 2"/>
          <p:cNvSpPr>
            <a:spLocks noGrp="1"/>
          </p:cNvSpPr>
          <p:nvPr>
            <p:ph idx="25"/>
          </p:nvPr>
        </p:nvSpPr>
        <p:spPr>
          <a:xfrm>
            <a:off x="430878"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4" name="Content Placeholder 2"/>
          <p:cNvSpPr>
            <a:spLocks noGrp="1"/>
          </p:cNvSpPr>
          <p:nvPr>
            <p:ph idx="26"/>
          </p:nvPr>
        </p:nvSpPr>
        <p:spPr>
          <a:xfrm>
            <a:off x="3371047"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5" name="Content Placeholder 2"/>
          <p:cNvSpPr>
            <a:spLocks noGrp="1"/>
          </p:cNvSpPr>
          <p:nvPr>
            <p:ph idx="27"/>
          </p:nvPr>
        </p:nvSpPr>
        <p:spPr>
          <a:xfrm>
            <a:off x="6311215"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6"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7" name="TextBox 6"/>
          <p:cNvSpPr txBox="1"/>
          <p:nvPr userDrawn="1"/>
        </p:nvSpPr>
        <p:spPr>
          <a:xfrm>
            <a:off x="176084" y="4676843"/>
            <a:ext cx="1587294" cy="307777"/>
          </a:xfrm>
          <a:prstGeom prst="rect">
            <a:avLst/>
          </a:prstGeom>
          <a:noFill/>
        </p:spPr>
        <p:txBody>
          <a:bodyPr wrap="none" rtlCol="0">
            <a:spAutoFit/>
          </a:bodyPr>
          <a:lstStyle/>
          <a:p>
            <a:r>
              <a:rPr lang="en-US" dirty="0" smtClean="0"/>
              <a:t>[Reference, Year]</a:t>
            </a:r>
            <a:endParaRPr lang="en-US" dirty="0"/>
          </a:p>
        </p:txBody>
      </p:sp>
    </p:spTree>
    <p:extLst>
      <p:ext uri="{BB962C8B-B14F-4D97-AF65-F5344CB8AC3E}">
        <p14:creationId xmlns:p14="http://schemas.microsoft.com/office/powerpoint/2010/main" val="2645503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0.xml><?xml version="1.0" encoding="utf-8"?>
<p:sldLayout xmlns:a="http://schemas.openxmlformats.org/drawingml/2006/main" xmlns:r="http://schemas.openxmlformats.org/officeDocument/2006/relationships" xmlns:p="http://schemas.openxmlformats.org/presentationml/2006/main" preserve="1">
  <p:cSld name="Title, Text and Table">
    <p:spTree>
      <p:nvGrpSpPr>
        <p:cNvPr id="1" name=""/>
        <p:cNvGrpSpPr/>
        <p:nvPr/>
      </p:nvGrpSpPr>
      <p:grpSpPr>
        <a:xfrm>
          <a:off x="0" y="0"/>
          <a:ext cx="0" cy="0"/>
          <a:chOff x="0" y="0"/>
          <a:chExt cx="0" cy="0"/>
        </a:xfrm>
      </p:grpSpPr>
      <p:sp>
        <p:nvSpPr>
          <p:cNvPr id="5" name="Table Placeholder 4"/>
          <p:cNvSpPr>
            <a:spLocks noGrp="1"/>
          </p:cNvSpPr>
          <p:nvPr>
            <p:ph type="tbl" sz="quarter" idx="11"/>
          </p:nvPr>
        </p:nvSpPr>
        <p:spPr>
          <a:xfrm>
            <a:off x="4722646" y="1206115"/>
            <a:ext cx="4021264" cy="3261122"/>
          </a:xfrm>
        </p:spPr>
        <p:txBody>
          <a:bodyPr/>
          <a:lstStyle/>
          <a:p>
            <a:r>
              <a:rPr lang="en-US" smtClean="0"/>
              <a:t>Click icon to add table</a:t>
            </a:r>
            <a:endParaRPr lang="en-GB" dirty="0"/>
          </a:p>
        </p:txBody>
      </p:sp>
      <p:sp>
        <p:nvSpPr>
          <p:cNvPr id="2" name="Title 1"/>
          <p:cNvSpPr>
            <a:spLocks noGrp="1"/>
          </p:cNvSpPr>
          <p:nvPr>
            <p:ph type="title"/>
          </p:nvPr>
        </p:nvSpPr>
        <p:spPr/>
        <p:txBody>
          <a:bodyPr/>
          <a:lstStyle/>
          <a:p>
            <a:r>
              <a:rPr lang="en-US"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1575" y="159393"/>
            <a:ext cx="5654950" cy="722709"/>
          </a:xfrm>
        </p:spPr>
        <p:txBody>
          <a:bodyPr/>
          <a:lstStyle>
            <a:lvl1pPr>
              <a:defRPr/>
            </a:lvl1pPr>
          </a:lstStyle>
          <a:p>
            <a:r>
              <a:rPr lang="en-US" smtClean="0"/>
              <a:t>Click to edit Master title style</a:t>
            </a:r>
            <a:endParaRPr lang="en-GB" dirty="0"/>
          </a:p>
        </p:txBody>
      </p:sp>
      <p:sp>
        <p:nvSpPr>
          <p:cNvPr id="3" name="Text Placeholder 2"/>
          <p:cNvSpPr>
            <a:spLocks noGrp="1"/>
          </p:cNvSpPr>
          <p:nvPr>
            <p:ph type="body" idx="1"/>
          </p:nvPr>
        </p:nvSpPr>
        <p:spPr>
          <a:xfrm>
            <a:off x="521574" y="1046211"/>
            <a:ext cx="4040317" cy="479822"/>
          </a:xfrm>
        </p:spPr>
        <p:txBody>
          <a:bodyPr anchor="b"/>
          <a:lstStyle>
            <a:lvl1pPr marL="0" indent="0">
              <a:buNone/>
              <a:defRPr sz="1500" b="1">
                <a:solidFill>
                  <a:schemeClr val="accent1"/>
                </a:solidFill>
              </a:defRPr>
            </a:lvl1pPr>
            <a:lvl2pPr marL="342437" indent="0">
              <a:buNone/>
              <a:defRPr sz="1500" b="1"/>
            </a:lvl2pPr>
            <a:lvl3pPr marL="684913" indent="0">
              <a:buNone/>
              <a:defRPr sz="1400" b="1"/>
            </a:lvl3pPr>
            <a:lvl4pPr marL="1027368" indent="0">
              <a:buNone/>
              <a:defRPr sz="1100" b="1"/>
            </a:lvl4pPr>
            <a:lvl5pPr marL="1369825" indent="0">
              <a:buNone/>
              <a:defRPr sz="1100" b="1"/>
            </a:lvl5pPr>
            <a:lvl6pPr marL="1712303" indent="0">
              <a:buNone/>
              <a:defRPr sz="1100" b="1"/>
            </a:lvl6pPr>
            <a:lvl7pPr marL="2054738" indent="0">
              <a:buNone/>
              <a:defRPr sz="1100" b="1"/>
            </a:lvl7pPr>
            <a:lvl8pPr marL="2397173" indent="0">
              <a:buNone/>
              <a:defRPr sz="1100" b="1"/>
            </a:lvl8pPr>
            <a:lvl9pPr marL="2739608" indent="0">
              <a:buNone/>
              <a:defRPr sz="1100" b="1"/>
            </a:lvl9pPr>
          </a:lstStyle>
          <a:p>
            <a:pPr lvl="0"/>
            <a:r>
              <a:rPr lang="en-US" smtClean="0"/>
              <a:t>Click to edit Master text styles</a:t>
            </a:r>
          </a:p>
        </p:txBody>
      </p:sp>
      <p:sp>
        <p:nvSpPr>
          <p:cNvPr id="4" name="Content Placeholder 3"/>
          <p:cNvSpPr>
            <a:spLocks noGrp="1"/>
          </p:cNvSpPr>
          <p:nvPr>
            <p:ph sz="half" idx="2"/>
          </p:nvPr>
        </p:nvSpPr>
        <p:spPr>
          <a:xfrm>
            <a:off x="521574" y="1561737"/>
            <a:ext cx="4040317" cy="2963466"/>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100"/>
            </a:lvl6pPr>
            <a:lvl7pPr>
              <a:defRPr sz="1100"/>
            </a:lvl7pPr>
            <a:lvl8pPr>
              <a:defRPr sz="1100"/>
            </a:lvl8pPr>
            <a:lvl9pPr>
              <a:defRPr sz="11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Text Placeholder 4"/>
          <p:cNvSpPr>
            <a:spLocks noGrp="1"/>
          </p:cNvSpPr>
          <p:nvPr>
            <p:ph type="body" sz="quarter" idx="3"/>
          </p:nvPr>
        </p:nvSpPr>
        <p:spPr>
          <a:xfrm>
            <a:off x="4709582" y="1046211"/>
            <a:ext cx="4041507" cy="479822"/>
          </a:xfrm>
        </p:spPr>
        <p:txBody>
          <a:bodyPr anchor="b"/>
          <a:lstStyle>
            <a:lvl1pPr marL="0" indent="0">
              <a:buNone/>
              <a:defRPr sz="1500" b="1">
                <a:solidFill>
                  <a:schemeClr val="accent1"/>
                </a:solidFill>
              </a:defRPr>
            </a:lvl1pPr>
            <a:lvl2pPr marL="342437" indent="0">
              <a:buNone/>
              <a:defRPr sz="1500" b="1"/>
            </a:lvl2pPr>
            <a:lvl3pPr marL="684913" indent="0">
              <a:buNone/>
              <a:defRPr sz="1400" b="1"/>
            </a:lvl3pPr>
            <a:lvl4pPr marL="1027368" indent="0">
              <a:buNone/>
              <a:defRPr sz="1100" b="1"/>
            </a:lvl4pPr>
            <a:lvl5pPr marL="1369825" indent="0">
              <a:buNone/>
              <a:defRPr sz="1100" b="1"/>
            </a:lvl5pPr>
            <a:lvl6pPr marL="1712303" indent="0">
              <a:buNone/>
              <a:defRPr sz="1100" b="1"/>
            </a:lvl6pPr>
            <a:lvl7pPr marL="2054738" indent="0">
              <a:buNone/>
              <a:defRPr sz="1100" b="1"/>
            </a:lvl7pPr>
            <a:lvl8pPr marL="2397173" indent="0">
              <a:buNone/>
              <a:defRPr sz="1100" b="1"/>
            </a:lvl8pPr>
            <a:lvl9pPr marL="2739608" indent="0">
              <a:buNone/>
              <a:defRPr sz="1100" b="1"/>
            </a:lvl9pPr>
          </a:lstStyle>
          <a:p>
            <a:pPr lvl="0"/>
            <a:r>
              <a:rPr lang="en-US" smtClean="0"/>
              <a:t>Click to edit Master text styles</a:t>
            </a:r>
          </a:p>
        </p:txBody>
      </p:sp>
      <p:sp>
        <p:nvSpPr>
          <p:cNvPr id="6" name="Content Placeholder 5"/>
          <p:cNvSpPr>
            <a:spLocks noGrp="1"/>
          </p:cNvSpPr>
          <p:nvPr>
            <p:ph sz="quarter" idx="4"/>
          </p:nvPr>
        </p:nvSpPr>
        <p:spPr>
          <a:xfrm>
            <a:off x="4709582" y="1561737"/>
            <a:ext cx="4041507" cy="2963466"/>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100"/>
            </a:lvl6pPr>
            <a:lvl7pPr>
              <a:defRPr sz="1100"/>
            </a:lvl7pPr>
            <a:lvl8pPr>
              <a:defRPr sz="1100"/>
            </a:lvl8pPr>
            <a:lvl9pPr>
              <a:defRPr sz="11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59074" name="Rectangle 2"/>
          <p:cNvSpPr>
            <a:spLocks noGrp="1" noChangeArrowheads="1"/>
          </p:cNvSpPr>
          <p:nvPr>
            <p:ph type="ctrTitle" hasCustomPrompt="1"/>
          </p:nvPr>
        </p:nvSpPr>
        <p:spPr>
          <a:xfrm>
            <a:off x="518001" y="1269860"/>
            <a:ext cx="6345666" cy="747724"/>
          </a:xfrm>
        </p:spPr>
        <p:txBody>
          <a:bodyPr>
            <a:spAutoFit/>
          </a:bodyPr>
          <a:lstStyle>
            <a:lvl1pPr>
              <a:lnSpc>
                <a:spcPct val="90000"/>
              </a:lnSpc>
              <a:defRPr sz="2700" baseline="0"/>
            </a:lvl1pPr>
          </a:lstStyle>
          <a:p>
            <a:pPr lvl="0"/>
            <a:r>
              <a:rPr lang="en-GB" noProof="0" dirty="0" smtClean="0"/>
              <a:t>Click to edit Master title style</a:t>
            </a:r>
            <a:br>
              <a:rPr lang="en-GB" noProof="0" dirty="0" smtClean="0"/>
            </a:br>
            <a:r>
              <a:rPr lang="en-GB" noProof="0" dirty="0" smtClean="0"/>
              <a:t>2 lines</a:t>
            </a:r>
          </a:p>
        </p:txBody>
      </p:sp>
      <p:sp>
        <p:nvSpPr>
          <p:cNvPr id="259075" name="Rectangle 3"/>
          <p:cNvSpPr>
            <a:spLocks noGrp="1" noChangeArrowheads="1"/>
          </p:cNvSpPr>
          <p:nvPr>
            <p:ph type="subTitle" idx="1"/>
          </p:nvPr>
        </p:nvSpPr>
        <p:spPr>
          <a:xfrm>
            <a:off x="518003" y="2578927"/>
            <a:ext cx="6401633" cy="572332"/>
          </a:xfrm>
        </p:spPr>
        <p:txBody>
          <a:bodyPr>
            <a:spAutoFit/>
          </a:bodyPr>
          <a:lstStyle>
            <a:lvl1pPr marL="0" indent="0">
              <a:lnSpc>
                <a:spcPct val="90000"/>
              </a:lnSpc>
              <a:buNone/>
              <a:defRPr sz="1500"/>
            </a:lvl1pPr>
          </a:lstStyle>
          <a:p>
            <a:pPr lvl="0"/>
            <a:r>
              <a:rPr lang="en-GB" noProof="0" dirty="0" smtClean="0"/>
              <a:t>Click to edit Master subtitle style</a:t>
            </a:r>
          </a:p>
          <a:p>
            <a:pPr lvl="0"/>
            <a:r>
              <a:rPr lang="en-GB" noProof="0" dirty="0" smtClean="0"/>
              <a:t>3 lines</a:t>
            </a: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893095" y="129854"/>
            <a:ext cx="2096817" cy="475441"/>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Title and Bulleted Content">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3pPr>
            <a:lvl4pPr marL="388370" marR="0" indent="0" algn="l" defTabSz="684998" rtl="0" eaLnBrk="1" fontAlgn="base" latinLnBrk="0" hangingPunct="1">
              <a:lnSpc>
                <a:spcPct val="100000"/>
              </a:lnSpc>
              <a:spcBef>
                <a:spcPct val="0"/>
              </a:spcBef>
              <a:spcAft>
                <a:spcPct val="0"/>
              </a:spcAft>
              <a:buClr>
                <a:srgbClr val="6D6E71"/>
              </a:buClr>
              <a:buSzTx/>
              <a:buFont typeface="Arial" pitchFamily="34" charset="0"/>
              <a:buNone/>
              <a:tabLst/>
              <a:defRPr sz="11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GB"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804" y="3305176"/>
            <a:ext cx="7772221" cy="1021556"/>
          </a:xfrm>
        </p:spPr>
        <p:txBody>
          <a:bodyPr/>
          <a:lstStyle>
            <a:lvl1pPr algn="l">
              <a:defRPr sz="3000" b="1" cap="all"/>
            </a:lvl1pPr>
          </a:lstStyle>
          <a:p>
            <a:r>
              <a:rPr lang="en-US" smtClean="0"/>
              <a:t>Click to edit Master title style</a:t>
            </a:r>
            <a:endParaRPr lang="en-GB"/>
          </a:p>
        </p:txBody>
      </p:sp>
      <p:sp>
        <p:nvSpPr>
          <p:cNvPr id="3" name="Text Placeholder 2"/>
          <p:cNvSpPr>
            <a:spLocks noGrp="1"/>
          </p:cNvSpPr>
          <p:nvPr>
            <p:ph type="body" idx="1"/>
          </p:nvPr>
        </p:nvSpPr>
        <p:spPr>
          <a:xfrm>
            <a:off x="722804" y="2180047"/>
            <a:ext cx="7772221" cy="1125140"/>
          </a:xfrm>
        </p:spPr>
        <p:txBody>
          <a:bodyPr anchor="b"/>
          <a:lstStyle>
            <a:lvl1pPr marL="0" indent="0">
              <a:buNone/>
              <a:defRPr sz="1500">
                <a:solidFill>
                  <a:schemeClr val="accent1"/>
                </a:solidFill>
              </a:defRPr>
            </a:lvl1pPr>
            <a:lvl2pPr marL="342437" indent="0">
              <a:buNone/>
              <a:defRPr sz="1400"/>
            </a:lvl2pPr>
            <a:lvl3pPr marL="684913" indent="0">
              <a:buNone/>
              <a:defRPr sz="1100"/>
            </a:lvl3pPr>
            <a:lvl4pPr marL="1027368" indent="0">
              <a:buNone/>
              <a:defRPr sz="1100"/>
            </a:lvl4pPr>
            <a:lvl5pPr marL="1369825" indent="0">
              <a:buNone/>
              <a:defRPr sz="1100"/>
            </a:lvl5pPr>
            <a:lvl6pPr marL="1712303" indent="0">
              <a:buNone/>
              <a:defRPr sz="1100"/>
            </a:lvl6pPr>
            <a:lvl7pPr marL="2054738" indent="0">
              <a:buNone/>
              <a:defRPr sz="1100"/>
            </a:lvl7pPr>
            <a:lvl8pPr marL="2397173" indent="0">
              <a:buNone/>
              <a:defRPr sz="1100"/>
            </a:lvl8pPr>
            <a:lvl9pPr marL="2739608" indent="0">
              <a:buNone/>
              <a:defRPr sz="1100"/>
            </a:lvl9pPr>
          </a:lstStyle>
          <a:p>
            <a:pPr lvl="0"/>
            <a:r>
              <a:rPr lang="en-US" dirty="0" smtClean="0"/>
              <a:t>Click to edit Master text styles</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7.xml><?xml version="1.0" encoding="utf-8"?>
<p:sldLayout xmlns:a="http://schemas.openxmlformats.org/drawingml/2006/main" xmlns:r="http://schemas.openxmlformats.org/officeDocument/2006/relationships" xmlns:p="http://schemas.openxmlformats.org/presentationml/2006/main" preserve="1" userDrawn="1">
  <p:cSld name="OW section">
    <p:spTree>
      <p:nvGrpSpPr>
        <p:cNvPr id="1" name=""/>
        <p:cNvGrpSpPr/>
        <p:nvPr/>
      </p:nvGrpSpPr>
      <p:grpSpPr>
        <a:xfrm>
          <a:off x="0" y="0"/>
          <a:ext cx="0" cy="0"/>
          <a:chOff x="0" y="0"/>
          <a:chExt cx="0" cy="0"/>
        </a:xfrm>
      </p:grpSpPr>
      <p:sp>
        <p:nvSpPr>
          <p:cNvPr id="3" name="Rectangle 2"/>
          <p:cNvSpPr/>
          <p:nvPr userDrawn="1"/>
        </p:nvSpPr>
        <p:spPr bwMode="auto">
          <a:xfrm>
            <a:off x="1348583" y="1314450"/>
            <a:ext cx="6446837" cy="2876550"/>
          </a:xfrm>
          <a:prstGeom prst="rect">
            <a:avLst/>
          </a:prstGeom>
          <a:solidFill>
            <a:schemeClr val="tx2"/>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p>
            <a:pPr algn="ctr" defTabSz="913316" fontAlgn="base">
              <a:spcBef>
                <a:spcPct val="0"/>
              </a:spcBef>
              <a:spcAft>
                <a:spcPct val="0"/>
              </a:spcAft>
            </a:pPr>
            <a:r>
              <a:rPr lang="en-GB" sz="4800" b="1" kern="1200" dirty="0" smtClean="0">
                <a:solidFill>
                  <a:srgbClr val="FFFFFF"/>
                </a:solidFill>
                <a:latin typeface="Arial" charset="0"/>
              </a:rPr>
              <a:t>OW slides</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5" name="Content Placeholder 2"/>
          <p:cNvSpPr>
            <a:spLocks noGrp="1"/>
          </p:cNvSpPr>
          <p:nvPr>
            <p:ph idx="1"/>
          </p:nvPr>
        </p:nvSpPr>
        <p:spPr>
          <a:xfrm>
            <a:off x="430834" y="1054950"/>
            <a:ext cx="3705065"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6" name="Content Placeholder 2"/>
          <p:cNvSpPr>
            <a:spLocks noGrp="1"/>
          </p:cNvSpPr>
          <p:nvPr>
            <p:ph idx="11"/>
          </p:nvPr>
        </p:nvSpPr>
        <p:spPr>
          <a:xfrm>
            <a:off x="4999057" y="1054950"/>
            <a:ext cx="3705065"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7"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9.xml><?xml version="1.0" encoding="utf-8"?>
<p:sldLayout xmlns:a="http://schemas.openxmlformats.org/drawingml/2006/main" xmlns:r="http://schemas.openxmlformats.org/officeDocument/2006/relationships" xmlns:p="http://schemas.openxmlformats.org/presentationml/2006/main" preserve="1" userDrawn="1">
  <p:cSld name="2 columns with heading">
    <p:spTree>
      <p:nvGrpSpPr>
        <p:cNvPr id="1" name=""/>
        <p:cNvGrpSpPr/>
        <p:nvPr/>
      </p:nvGrpSpPr>
      <p:grpSpPr>
        <a:xfrm>
          <a:off x="0" y="0"/>
          <a:ext cx="0" cy="0"/>
          <a:chOff x="0" y="0"/>
          <a:chExt cx="0" cy="0"/>
        </a:xfrm>
      </p:grpSpPr>
      <p:sp>
        <p:nvSpPr>
          <p:cNvPr id="13" name="Text Placeholder 19"/>
          <p:cNvSpPr>
            <a:spLocks noGrp="1"/>
          </p:cNvSpPr>
          <p:nvPr>
            <p:ph type="body" sz="quarter" idx="15" hasCustomPrompt="1"/>
          </p:nvPr>
        </p:nvSpPr>
        <p:spPr>
          <a:xfrm>
            <a:off x="432334" y="1054949"/>
            <a:ext cx="3703554"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4" name="Text Placeholder 19"/>
          <p:cNvSpPr>
            <a:spLocks noGrp="1"/>
          </p:cNvSpPr>
          <p:nvPr>
            <p:ph type="body" sz="quarter" idx="16" hasCustomPrompt="1"/>
          </p:nvPr>
        </p:nvSpPr>
        <p:spPr>
          <a:xfrm>
            <a:off x="5000555" y="1054949"/>
            <a:ext cx="3703554"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5" name="Content Placeholder 2"/>
          <p:cNvSpPr>
            <a:spLocks noGrp="1"/>
          </p:cNvSpPr>
          <p:nvPr>
            <p:ph idx="1"/>
          </p:nvPr>
        </p:nvSpPr>
        <p:spPr>
          <a:xfrm>
            <a:off x="430834" y="1447843"/>
            <a:ext cx="3705065"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11"/>
          </p:nvPr>
        </p:nvSpPr>
        <p:spPr>
          <a:xfrm>
            <a:off x="4999057" y="1447843"/>
            <a:ext cx="3705065"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7"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3 column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6" name="Content Placeholder 2"/>
          <p:cNvSpPr>
            <a:spLocks noGrp="1"/>
          </p:cNvSpPr>
          <p:nvPr>
            <p:ph idx="25"/>
          </p:nvPr>
        </p:nvSpPr>
        <p:spPr>
          <a:xfrm>
            <a:off x="430878"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Content Placeholder 2"/>
          <p:cNvSpPr>
            <a:spLocks noGrp="1"/>
          </p:cNvSpPr>
          <p:nvPr>
            <p:ph idx="26"/>
          </p:nvPr>
        </p:nvSpPr>
        <p:spPr>
          <a:xfrm>
            <a:off x="3371047"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27"/>
          </p:nvPr>
        </p:nvSpPr>
        <p:spPr>
          <a:xfrm>
            <a:off x="6311215"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0" name="Text Placeholder 7"/>
          <p:cNvSpPr>
            <a:spLocks noGrp="1"/>
          </p:cNvSpPr>
          <p:nvPr>
            <p:ph type="body" sz="quarter" idx="11" hasCustomPrompt="1"/>
          </p:nvPr>
        </p:nvSpPr>
        <p:spPr>
          <a:xfrm>
            <a:off x="432389"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21" name="Text Placeholder 7"/>
          <p:cNvSpPr>
            <a:spLocks noGrp="1"/>
          </p:cNvSpPr>
          <p:nvPr>
            <p:ph type="body" sz="quarter" idx="12" hasCustomPrompt="1"/>
          </p:nvPr>
        </p:nvSpPr>
        <p:spPr>
          <a:xfrm>
            <a:off x="6309703"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22" name="Text Placeholder 7"/>
          <p:cNvSpPr>
            <a:spLocks noGrp="1"/>
          </p:cNvSpPr>
          <p:nvPr>
            <p:ph type="body" sz="quarter" idx="13" hasCustomPrompt="1"/>
          </p:nvPr>
        </p:nvSpPr>
        <p:spPr>
          <a:xfrm>
            <a:off x="3374069"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9" name="TextBox 8"/>
          <p:cNvSpPr txBox="1"/>
          <p:nvPr userDrawn="1"/>
        </p:nvSpPr>
        <p:spPr>
          <a:xfrm>
            <a:off x="176084" y="4676843"/>
            <a:ext cx="1587294" cy="307777"/>
          </a:xfrm>
          <a:prstGeom prst="rect">
            <a:avLst/>
          </a:prstGeom>
          <a:noFill/>
        </p:spPr>
        <p:txBody>
          <a:bodyPr wrap="none" rtlCol="0">
            <a:spAutoFit/>
          </a:bodyPr>
          <a:lstStyle/>
          <a:p>
            <a:r>
              <a:rPr lang="en-US" dirty="0" smtClean="0"/>
              <a:t>[Reference, Year]</a:t>
            </a:r>
            <a:endParaRPr lang="en-US" dirty="0"/>
          </a:p>
        </p:txBody>
      </p:sp>
    </p:spTree>
    <p:extLst>
      <p:ext uri="{BB962C8B-B14F-4D97-AF65-F5344CB8AC3E}">
        <p14:creationId xmlns:p14="http://schemas.microsoft.com/office/powerpoint/2010/main" val="12040830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0.xml><?xml version="1.0" encoding="utf-8"?>
<p:sldLayout xmlns:a="http://schemas.openxmlformats.org/drawingml/2006/main" xmlns:r="http://schemas.openxmlformats.org/officeDocument/2006/relationships" xmlns:p="http://schemas.openxmlformats.org/presentationml/2006/main" preserve="1">
  <p:cSld name="4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4" name="Content Placeholder 2"/>
          <p:cNvSpPr>
            <a:spLocks noGrp="1"/>
          </p:cNvSpPr>
          <p:nvPr>
            <p:ph idx="1"/>
          </p:nvPr>
        </p:nvSpPr>
        <p:spPr>
          <a:xfrm>
            <a:off x="430834" y="1054895"/>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5" name="Content Placeholder 2"/>
          <p:cNvSpPr>
            <a:spLocks noGrp="1"/>
          </p:cNvSpPr>
          <p:nvPr>
            <p:ph idx="23"/>
          </p:nvPr>
        </p:nvSpPr>
        <p:spPr>
          <a:xfrm>
            <a:off x="4994522" y="1054895"/>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24"/>
          </p:nvPr>
        </p:nvSpPr>
        <p:spPr>
          <a:xfrm>
            <a:off x="430834" y="2928472"/>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9" name="Content Placeholder 2"/>
          <p:cNvSpPr>
            <a:spLocks noGrp="1"/>
          </p:cNvSpPr>
          <p:nvPr>
            <p:ph idx="25"/>
          </p:nvPr>
        </p:nvSpPr>
        <p:spPr>
          <a:xfrm>
            <a:off x="4994522" y="2928472"/>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1.xml><?xml version="1.0" encoding="utf-8"?>
<p:sldLayout xmlns:a="http://schemas.openxmlformats.org/drawingml/2006/main" xmlns:r="http://schemas.openxmlformats.org/officeDocument/2006/relationships" xmlns:p="http://schemas.openxmlformats.org/presentationml/2006/main" preserve="1">
  <p:cSld name="4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6" name="Content Placeholder 2"/>
          <p:cNvSpPr>
            <a:spLocks noGrp="1"/>
          </p:cNvSpPr>
          <p:nvPr>
            <p:ph idx="25"/>
          </p:nvPr>
        </p:nvSpPr>
        <p:spPr>
          <a:xfrm>
            <a:off x="430878" y="1403351"/>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baseline="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baseline="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Text Placeholder 19"/>
          <p:cNvSpPr>
            <a:spLocks noGrp="1"/>
          </p:cNvSpPr>
          <p:nvPr>
            <p:ph type="body" sz="quarter" idx="15" hasCustomPrompt="1"/>
          </p:nvPr>
        </p:nvSpPr>
        <p:spPr>
          <a:xfrm>
            <a:off x="430878" y="1055743"/>
            <a:ext cx="370053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18" name="Text Placeholder 19"/>
          <p:cNvSpPr>
            <a:spLocks noGrp="1"/>
          </p:cNvSpPr>
          <p:nvPr>
            <p:ph type="body" sz="quarter" idx="16" hasCustomPrompt="1"/>
          </p:nvPr>
        </p:nvSpPr>
        <p:spPr>
          <a:xfrm>
            <a:off x="5000555" y="1055743"/>
            <a:ext cx="3703554"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4" name="Text Placeholder 19"/>
          <p:cNvSpPr>
            <a:spLocks noGrp="1"/>
          </p:cNvSpPr>
          <p:nvPr>
            <p:ph type="body" sz="quarter" idx="18" hasCustomPrompt="1"/>
          </p:nvPr>
        </p:nvSpPr>
        <p:spPr>
          <a:xfrm>
            <a:off x="5002080" y="2921163"/>
            <a:ext cx="3703554"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5" name="Text Placeholder 19"/>
          <p:cNvSpPr>
            <a:spLocks noGrp="1"/>
          </p:cNvSpPr>
          <p:nvPr>
            <p:ph type="body" sz="quarter" idx="20" hasCustomPrompt="1"/>
          </p:nvPr>
        </p:nvSpPr>
        <p:spPr>
          <a:xfrm>
            <a:off x="430878" y="2921163"/>
            <a:ext cx="370053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Content Placeholder 2"/>
          <p:cNvSpPr>
            <a:spLocks noGrp="1"/>
          </p:cNvSpPr>
          <p:nvPr>
            <p:ph idx="26"/>
          </p:nvPr>
        </p:nvSpPr>
        <p:spPr>
          <a:xfrm>
            <a:off x="4999099" y="1403351"/>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7" name="Content Placeholder 2"/>
          <p:cNvSpPr>
            <a:spLocks noGrp="1"/>
          </p:cNvSpPr>
          <p:nvPr>
            <p:ph idx="27"/>
          </p:nvPr>
        </p:nvSpPr>
        <p:spPr>
          <a:xfrm>
            <a:off x="430878" y="3268770"/>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8" name="Content Placeholder 2"/>
          <p:cNvSpPr>
            <a:spLocks noGrp="1"/>
          </p:cNvSpPr>
          <p:nvPr>
            <p:ph idx="28"/>
          </p:nvPr>
        </p:nvSpPr>
        <p:spPr>
          <a:xfrm>
            <a:off x="4999099" y="3268770"/>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2.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13" name="Content Placeholder 2"/>
          <p:cNvSpPr>
            <a:spLocks noGrp="1"/>
          </p:cNvSpPr>
          <p:nvPr>
            <p:ph idx="25"/>
          </p:nvPr>
        </p:nvSpPr>
        <p:spPr>
          <a:xfrm>
            <a:off x="430878"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4" name="Content Placeholder 2"/>
          <p:cNvSpPr>
            <a:spLocks noGrp="1"/>
          </p:cNvSpPr>
          <p:nvPr>
            <p:ph idx="26"/>
          </p:nvPr>
        </p:nvSpPr>
        <p:spPr>
          <a:xfrm>
            <a:off x="3371047"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5" name="Content Placeholder 2"/>
          <p:cNvSpPr>
            <a:spLocks noGrp="1"/>
          </p:cNvSpPr>
          <p:nvPr>
            <p:ph idx="27"/>
          </p:nvPr>
        </p:nvSpPr>
        <p:spPr>
          <a:xfrm>
            <a:off x="6311215"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6"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3.xml><?xml version="1.0" encoding="utf-8"?>
<p:sldLayout xmlns:a="http://schemas.openxmlformats.org/drawingml/2006/main" xmlns:r="http://schemas.openxmlformats.org/officeDocument/2006/relationships" xmlns:p="http://schemas.openxmlformats.org/presentationml/2006/main" preserve="1">
  <p:cSld name="3 column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6" name="Content Placeholder 2"/>
          <p:cNvSpPr>
            <a:spLocks noGrp="1"/>
          </p:cNvSpPr>
          <p:nvPr>
            <p:ph idx="25"/>
          </p:nvPr>
        </p:nvSpPr>
        <p:spPr>
          <a:xfrm>
            <a:off x="430878"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Content Placeholder 2"/>
          <p:cNvSpPr>
            <a:spLocks noGrp="1"/>
          </p:cNvSpPr>
          <p:nvPr>
            <p:ph idx="26"/>
          </p:nvPr>
        </p:nvSpPr>
        <p:spPr>
          <a:xfrm>
            <a:off x="3371047"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27"/>
          </p:nvPr>
        </p:nvSpPr>
        <p:spPr>
          <a:xfrm>
            <a:off x="6311215"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0" name="Text Placeholder 7"/>
          <p:cNvSpPr>
            <a:spLocks noGrp="1"/>
          </p:cNvSpPr>
          <p:nvPr>
            <p:ph type="body" sz="quarter" idx="11" hasCustomPrompt="1"/>
          </p:nvPr>
        </p:nvSpPr>
        <p:spPr>
          <a:xfrm>
            <a:off x="432389"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21" name="Text Placeholder 7"/>
          <p:cNvSpPr>
            <a:spLocks noGrp="1"/>
          </p:cNvSpPr>
          <p:nvPr>
            <p:ph type="body" sz="quarter" idx="12" hasCustomPrompt="1"/>
          </p:nvPr>
        </p:nvSpPr>
        <p:spPr>
          <a:xfrm>
            <a:off x="6309703"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22" name="Text Placeholder 7"/>
          <p:cNvSpPr>
            <a:spLocks noGrp="1"/>
          </p:cNvSpPr>
          <p:nvPr>
            <p:ph type="body" sz="quarter" idx="13" hasCustomPrompt="1"/>
          </p:nvPr>
        </p:nvSpPr>
        <p:spPr>
          <a:xfrm>
            <a:off x="3374069"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4.xml><?xml version="1.0" encoding="utf-8"?>
<p:sldLayout xmlns:a="http://schemas.openxmlformats.org/drawingml/2006/main" xmlns:r="http://schemas.openxmlformats.org/officeDocument/2006/relationships" xmlns:p="http://schemas.openxmlformats.org/presentationml/2006/main" preserve="1">
  <p:cSld name="6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4" name="Content Placeholder 2"/>
          <p:cNvSpPr>
            <a:spLocks noGrp="1"/>
          </p:cNvSpPr>
          <p:nvPr>
            <p:ph idx="26"/>
          </p:nvPr>
        </p:nvSpPr>
        <p:spPr>
          <a:xfrm>
            <a:off x="430878"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33"/>
          </p:nvPr>
        </p:nvSpPr>
        <p:spPr>
          <a:xfrm>
            <a:off x="3371047"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0" name="Content Placeholder 2"/>
          <p:cNvSpPr>
            <a:spLocks noGrp="1"/>
          </p:cNvSpPr>
          <p:nvPr>
            <p:ph idx="34"/>
          </p:nvPr>
        </p:nvSpPr>
        <p:spPr>
          <a:xfrm>
            <a:off x="6311215"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1" name="Content Placeholder 2"/>
          <p:cNvSpPr>
            <a:spLocks noGrp="1"/>
          </p:cNvSpPr>
          <p:nvPr>
            <p:ph idx="35"/>
          </p:nvPr>
        </p:nvSpPr>
        <p:spPr>
          <a:xfrm>
            <a:off x="430878"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2" name="Content Placeholder 2"/>
          <p:cNvSpPr>
            <a:spLocks noGrp="1"/>
          </p:cNvSpPr>
          <p:nvPr>
            <p:ph idx="36"/>
          </p:nvPr>
        </p:nvSpPr>
        <p:spPr>
          <a:xfrm>
            <a:off x="3371047"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5" name="Content Placeholder 2"/>
          <p:cNvSpPr>
            <a:spLocks noGrp="1"/>
          </p:cNvSpPr>
          <p:nvPr>
            <p:ph idx="37"/>
          </p:nvPr>
        </p:nvSpPr>
        <p:spPr>
          <a:xfrm>
            <a:off x="6311215"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5.xml><?xml version="1.0" encoding="utf-8"?>
<p:sldLayout xmlns:a="http://schemas.openxmlformats.org/drawingml/2006/main" xmlns:r="http://schemas.openxmlformats.org/officeDocument/2006/relationships" xmlns:p="http://schemas.openxmlformats.org/presentationml/2006/main" preserve="1">
  <p:cSld name="6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25" name="Text Placeholder 19"/>
          <p:cNvSpPr>
            <a:spLocks noGrp="1"/>
          </p:cNvSpPr>
          <p:nvPr>
            <p:ph type="body" sz="quarter" idx="15" hasCustomPrompt="1"/>
          </p:nvPr>
        </p:nvSpPr>
        <p:spPr>
          <a:xfrm>
            <a:off x="432389"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Text Placeholder 19"/>
          <p:cNvSpPr>
            <a:spLocks noGrp="1"/>
          </p:cNvSpPr>
          <p:nvPr>
            <p:ph type="body" sz="quarter" idx="16" hasCustomPrompt="1"/>
          </p:nvPr>
        </p:nvSpPr>
        <p:spPr>
          <a:xfrm>
            <a:off x="6309703"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7" name="Text Placeholder 19"/>
          <p:cNvSpPr>
            <a:spLocks noGrp="1"/>
          </p:cNvSpPr>
          <p:nvPr>
            <p:ph type="body" sz="quarter" idx="17" hasCustomPrompt="1"/>
          </p:nvPr>
        </p:nvSpPr>
        <p:spPr>
          <a:xfrm>
            <a:off x="3374069"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8" name="Text Placeholder 19"/>
          <p:cNvSpPr>
            <a:spLocks noGrp="1"/>
          </p:cNvSpPr>
          <p:nvPr>
            <p:ph type="body" sz="quarter" idx="22" hasCustomPrompt="1"/>
          </p:nvPr>
        </p:nvSpPr>
        <p:spPr>
          <a:xfrm>
            <a:off x="6309703"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9" name="Text Placeholder 19"/>
          <p:cNvSpPr>
            <a:spLocks noGrp="1"/>
          </p:cNvSpPr>
          <p:nvPr>
            <p:ph type="body" sz="quarter" idx="24" hasCustomPrompt="1"/>
          </p:nvPr>
        </p:nvSpPr>
        <p:spPr>
          <a:xfrm>
            <a:off x="432389"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2" name="Text Placeholder 19"/>
          <p:cNvSpPr>
            <a:spLocks noGrp="1"/>
          </p:cNvSpPr>
          <p:nvPr>
            <p:ph type="body" sz="quarter" idx="26" hasCustomPrompt="1"/>
          </p:nvPr>
        </p:nvSpPr>
        <p:spPr>
          <a:xfrm>
            <a:off x="3374069"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3" name="Content Placeholder 2"/>
          <p:cNvSpPr>
            <a:spLocks noGrp="1"/>
          </p:cNvSpPr>
          <p:nvPr>
            <p:ph idx="27"/>
          </p:nvPr>
        </p:nvSpPr>
        <p:spPr>
          <a:xfrm>
            <a:off x="430878"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4" name="Content Placeholder 2"/>
          <p:cNvSpPr>
            <a:spLocks noGrp="1"/>
          </p:cNvSpPr>
          <p:nvPr>
            <p:ph idx="33"/>
          </p:nvPr>
        </p:nvSpPr>
        <p:spPr>
          <a:xfrm>
            <a:off x="3371047"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5" name="Content Placeholder 2"/>
          <p:cNvSpPr>
            <a:spLocks noGrp="1"/>
          </p:cNvSpPr>
          <p:nvPr>
            <p:ph idx="34"/>
          </p:nvPr>
        </p:nvSpPr>
        <p:spPr>
          <a:xfrm>
            <a:off x="6311215"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6" name="Content Placeholder 2"/>
          <p:cNvSpPr>
            <a:spLocks noGrp="1"/>
          </p:cNvSpPr>
          <p:nvPr>
            <p:ph idx="35"/>
          </p:nvPr>
        </p:nvSpPr>
        <p:spPr>
          <a:xfrm>
            <a:off x="430878"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7" name="Content Placeholder 2"/>
          <p:cNvSpPr>
            <a:spLocks noGrp="1"/>
          </p:cNvSpPr>
          <p:nvPr>
            <p:ph idx="36"/>
          </p:nvPr>
        </p:nvSpPr>
        <p:spPr>
          <a:xfrm>
            <a:off x="3371047"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8" name="Content Placeholder 2"/>
          <p:cNvSpPr>
            <a:spLocks noGrp="1"/>
          </p:cNvSpPr>
          <p:nvPr>
            <p:ph idx="37"/>
          </p:nvPr>
        </p:nvSpPr>
        <p:spPr>
          <a:xfrm>
            <a:off x="6311215"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6.xml><?xml version="1.0" encoding="utf-8"?>
<p:sldLayout xmlns:a="http://schemas.openxmlformats.org/drawingml/2006/main" xmlns:r="http://schemas.openxmlformats.org/officeDocument/2006/relationships" xmlns:p="http://schemas.openxmlformats.org/presentationml/2006/main" preserve="1">
  <p:cSld name="8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4" name="Content Placeholder 2"/>
          <p:cNvSpPr>
            <a:spLocks noGrp="1"/>
          </p:cNvSpPr>
          <p:nvPr>
            <p:ph idx="34"/>
          </p:nvPr>
        </p:nvSpPr>
        <p:spPr>
          <a:xfrm>
            <a:off x="430834"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43"/>
          </p:nvPr>
        </p:nvSpPr>
        <p:spPr>
          <a:xfrm>
            <a:off x="2590473"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44"/>
          </p:nvPr>
        </p:nvSpPr>
        <p:spPr>
          <a:xfrm>
            <a:off x="4750125"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1" name="Content Placeholder 2"/>
          <p:cNvSpPr>
            <a:spLocks noGrp="1"/>
          </p:cNvSpPr>
          <p:nvPr>
            <p:ph idx="45"/>
          </p:nvPr>
        </p:nvSpPr>
        <p:spPr>
          <a:xfrm>
            <a:off x="6909774"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2" name="Content Placeholder 2"/>
          <p:cNvSpPr>
            <a:spLocks noGrp="1"/>
          </p:cNvSpPr>
          <p:nvPr>
            <p:ph idx="46"/>
          </p:nvPr>
        </p:nvSpPr>
        <p:spPr>
          <a:xfrm>
            <a:off x="430834"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3" name="Content Placeholder 2"/>
          <p:cNvSpPr>
            <a:spLocks noGrp="1"/>
          </p:cNvSpPr>
          <p:nvPr>
            <p:ph idx="47"/>
          </p:nvPr>
        </p:nvSpPr>
        <p:spPr>
          <a:xfrm>
            <a:off x="2590473"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4" name="Content Placeholder 2"/>
          <p:cNvSpPr>
            <a:spLocks noGrp="1"/>
          </p:cNvSpPr>
          <p:nvPr>
            <p:ph idx="48"/>
          </p:nvPr>
        </p:nvSpPr>
        <p:spPr>
          <a:xfrm>
            <a:off x="4750125"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0" name="Content Placeholder 2"/>
          <p:cNvSpPr>
            <a:spLocks noGrp="1"/>
          </p:cNvSpPr>
          <p:nvPr>
            <p:ph idx="49"/>
          </p:nvPr>
        </p:nvSpPr>
        <p:spPr>
          <a:xfrm>
            <a:off x="6909774"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7.xml><?xml version="1.0" encoding="utf-8"?>
<p:sldLayout xmlns:a="http://schemas.openxmlformats.org/drawingml/2006/main" xmlns:r="http://schemas.openxmlformats.org/officeDocument/2006/relationships" xmlns:p="http://schemas.openxmlformats.org/presentationml/2006/main" preserve="1">
  <p:cSld name="8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24" name="Text Placeholder 19"/>
          <p:cNvSpPr>
            <a:spLocks noGrp="1"/>
          </p:cNvSpPr>
          <p:nvPr>
            <p:ph type="body" sz="quarter" idx="34" hasCustomPrompt="1"/>
          </p:nvPr>
        </p:nvSpPr>
        <p:spPr>
          <a:xfrm>
            <a:off x="438436"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5" name="Text Placeholder 19"/>
          <p:cNvSpPr>
            <a:spLocks noGrp="1"/>
          </p:cNvSpPr>
          <p:nvPr>
            <p:ph type="body" sz="quarter" idx="35" hasCustomPrompt="1"/>
          </p:nvPr>
        </p:nvSpPr>
        <p:spPr>
          <a:xfrm>
            <a:off x="2604638"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Text Placeholder 19"/>
          <p:cNvSpPr>
            <a:spLocks noGrp="1"/>
          </p:cNvSpPr>
          <p:nvPr>
            <p:ph type="body" sz="quarter" idx="36" hasCustomPrompt="1"/>
          </p:nvPr>
        </p:nvSpPr>
        <p:spPr>
          <a:xfrm>
            <a:off x="4767815"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3" name="Text Placeholder 19"/>
          <p:cNvSpPr>
            <a:spLocks noGrp="1"/>
          </p:cNvSpPr>
          <p:nvPr>
            <p:ph type="body" sz="quarter" idx="37" hasCustomPrompt="1"/>
          </p:nvPr>
        </p:nvSpPr>
        <p:spPr>
          <a:xfrm>
            <a:off x="6918673"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4" name="Text Placeholder 19"/>
          <p:cNvSpPr>
            <a:spLocks noGrp="1"/>
          </p:cNvSpPr>
          <p:nvPr>
            <p:ph type="body" sz="quarter" idx="38" hasCustomPrompt="1"/>
          </p:nvPr>
        </p:nvSpPr>
        <p:spPr>
          <a:xfrm>
            <a:off x="438436"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3" name="Text Placeholder 19"/>
          <p:cNvSpPr>
            <a:spLocks noGrp="1"/>
          </p:cNvSpPr>
          <p:nvPr>
            <p:ph type="body" sz="quarter" idx="39" hasCustomPrompt="1"/>
          </p:nvPr>
        </p:nvSpPr>
        <p:spPr>
          <a:xfrm>
            <a:off x="2604638"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4" name="Text Placeholder 19"/>
          <p:cNvSpPr>
            <a:spLocks noGrp="1"/>
          </p:cNvSpPr>
          <p:nvPr>
            <p:ph type="body" sz="quarter" idx="40" hasCustomPrompt="1"/>
          </p:nvPr>
        </p:nvSpPr>
        <p:spPr>
          <a:xfrm>
            <a:off x="4767815"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5" name="Text Placeholder 19"/>
          <p:cNvSpPr>
            <a:spLocks noGrp="1"/>
          </p:cNvSpPr>
          <p:nvPr>
            <p:ph type="body" sz="quarter" idx="41" hasCustomPrompt="1"/>
          </p:nvPr>
        </p:nvSpPr>
        <p:spPr>
          <a:xfrm>
            <a:off x="6918673"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6" name="Content Placeholder 6"/>
          <p:cNvSpPr>
            <a:spLocks noGrp="1"/>
          </p:cNvSpPr>
          <p:nvPr>
            <p:ph sz="quarter" idx="42"/>
          </p:nvPr>
        </p:nvSpPr>
        <p:spPr>
          <a:xfrm>
            <a:off x="438380"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7" name="Content Placeholder 6"/>
          <p:cNvSpPr>
            <a:spLocks noGrp="1"/>
          </p:cNvSpPr>
          <p:nvPr>
            <p:ph sz="quarter" idx="56"/>
          </p:nvPr>
        </p:nvSpPr>
        <p:spPr>
          <a:xfrm>
            <a:off x="2603674"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8" name="Content Placeholder 6"/>
          <p:cNvSpPr>
            <a:spLocks noGrp="1"/>
          </p:cNvSpPr>
          <p:nvPr>
            <p:ph sz="quarter" idx="57"/>
          </p:nvPr>
        </p:nvSpPr>
        <p:spPr>
          <a:xfrm>
            <a:off x="4764434"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9" name="Content Placeholder 6"/>
          <p:cNvSpPr>
            <a:spLocks noGrp="1"/>
          </p:cNvSpPr>
          <p:nvPr>
            <p:ph sz="quarter" idx="58"/>
          </p:nvPr>
        </p:nvSpPr>
        <p:spPr>
          <a:xfrm>
            <a:off x="6925193" y="1394199"/>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0" name="Content Placeholder 6"/>
          <p:cNvSpPr>
            <a:spLocks noGrp="1"/>
          </p:cNvSpPr>
          <p:nvPr>
            <p:ph sz="quarter" idx="59"/>
          </p:nvPr>
        </p:nvSpPr>
        <p:spPr>
          <a:xfrm>
            <a:off x="438380"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1" name="Content Placeholder 6"/>
          <p:cNvSpPr>
            <a:spLocks noGrp="1"/>
          </p:cNvSpPr>
          <p:nvPr>
            <p:ph sz="quarter" idx="60"/>
          </p:nvPr>
        </p:nvSpPr>
        <p:spPr>
          <a:xfrm>
            <a:off x="2603674"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2" name="Content Placeholder 6"/>
          <p:cNvSpPr>
            <a:spLocks noGrp="1"/>
          </p:cNvSpPr>
          <p:nvPr>
            <p:ph sz="quarter" idx="61"/>
          </p:nvPr>
        </p:nvSpPr>
        <p:spPr>
          <a:xfrm>
            <a:off x="4764434"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3" name="Content Placeholder 6"/>
          <p:cNvSpPr>
            <a:spLocks noGrp="1"/>
          </p:cNvSpPr>
          <p:nvPr>
            <p:ph sz="quarter" idx="62"/>
          </p:nvPr>
        </p:nvSpPr>
        <p:spPr>
          <a:xfrm>
            <a:off x="6925193"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8.xml><?xml version="1.0" encoding="utf-8"?>
<p:sldLayout xmlns:a="http://schemas.openxmlformats.org/drawingml/2006/main" xmlns:r="http://schemas.openxmlformats.org/officeDocument/2006/relationships" xmlns:p="http://schemas.openxmlformats.org/presentationml/2006/main" preserve="1">
  <p:cSld name="2 columns 1/3 spli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5" name="Content Placeholder 2"/>
          <p:cNvSpPr>
            <a:spLocks noGrp="1"/>
          </p:cNvSpPr>
          <p:nvPr>
            <p:ph idx="28"/>
          </p:nvPr>
        </p:nvSpPr>
        <p:spPr>
          <a:xfrm>
            <a:off x="3370991" y="1444271"/>
            <a:ext cx="5333118"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27"/>
          </p:nvPr>
        </p:nvSpPr>
        <p:spPr>
          <a:xfrm>
            <a:off x="430878" y="1444271"/>
            <a:ext cx="2394461"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Text Placeholder 19"/>
          <p:cNvSpPr>
            <a:spLocks noGrp="1"/>
          </p:cNvSpPr>
          <p:nvPr>
            <p:ph type="body" sz="quarter" idx="15" hasCustomPrompt="1"/>
          </p:nvPr>
        </p:nvSpPr>
        <p:spPr>
          <a:xfrm>
            <a:off x="432389" y="1054949"/>
            <a:ext cx="2394461"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9" name="Text Placeholder 19"/>
          <p:cNvSpPr>
            <a:spLocks noGrp="1"/>
          </p:cNvSpPr>
          <p:nvPr>
            <p:ph type="body" sz="quarter" idx="17" hasCustomPrompt="1"/>
          </p:nvPr>
        </p:nvSpPr>
        <p:spPr>
          <a:xfrm>
            <a:off x="3374013" y="1054949"/>
            <a:ext cx="5333118"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p:cSld name="2 columns 2/3 spli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1" name="Text Placeholder 19"/>
          <p:cNvSpPr>
            <a:spLocks noGrp="1"/>
          </p:cNvSpPr>
          <p:nvPr>
            <p:ph type="body" sz="quarter" idx="15" hasCustomPrompt="1"/>
          </p:nvPr>
        </p:nvSpPr>
        <p:spPr>
          <a:xfrm>
            <a:off x="432333" y="1054949"/>
            <a:ext cx="5333118"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7" name="Text Placeholder 19"/>
          <p:cNvSpPr>
            <a:spLocks noGrp="1"/>
          </p:cNvSpPr>
          <p:nvPr>
            <p:ph type="body" sz="quarter" idx="17" hasCustomPrompt="1"/>
          </p:nvPr>
        </p:nvSpPr>
        <p:spPr>
          <a:xfrm>
            <a:off x="6309702" y="1054949"/>
            <a:ext cx="2394461"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8" name="Content Placeholder 2"/>
          <p:cNvSpPr>
            <a:spLocks noGrp="1"/>
          </p:cNvSpPr>
          <p:nvPr>
            <p:ph idx="28"/>
          </p:nvPr>
        </p:nvSpPr>
        <p:spPr>
          <a:xfrm>
            <a:off x="6309702" y="1444271"/>
            <a:ext cx="2394461"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9" name="Content Placeholder 2"/>
          <p:cNvSpPr>
            <a:spLocks noGrp="1"/>
          </p:cNvSpPr>
          <p:nvPr>
            <p:ph idx="27"/>
          </p:nvPr>
        </p:nvSpPr>
        <p:spPr>
          <a:xfrm>
            <a:off x="430822" y="1444271"/>
            <a:ext cx="5333118"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6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4" name="Content Placeholder 2"/>
          <p:cNvSpPr>
            <a:spLocks noGrp="1"/>
          </p:cNvSpPr>
          <p:nvPr>
            <p:ph idx="26"/>
          </p:nvPr>
        </p:nvSpPr>
        <p:spPr>
          <a:xfrm>
            <a:off x="430878"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33"/>
          </p:nvPr>
        </p:nvSpPr>
        <p:spPr>
          <a:xfrm>
            <a:off x="3371047"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0" name="Content Placeholder 2"/>
          <p:cNvSpPr>
            <a:spLocks noGrp="1"/>
          </p:cNvSpPr>
          <p:nvPr>
            <p:ph idx="34"/>
          </p:nvPr>
        </p:nvSpPr>
        <p:spPr>
          <a:xfrm>
            <a:off x="6311215"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1" name="Content Placeholder 2"/>
          <p:cNvSpPr>
            <a:spLocks noGrp="1"/>
          </p:cNvSpPr>
          <p:nvPr>
            <p:ph idx="35"/>
          </p:nvPr>
        </p:nvSpPr>
        <p:spPr>
          <a:xfrm>
            <a:off x="430878"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2" name="Content Placeholder 2"/>
          <p:cNvSpPr>
            <a:spLocks noGrp="1"/>
          </p:cNvSpPr>
          <p:nvPr>
            <p:ph idx="36"/>
          </p:nvPr>
        </p:nvSpPr>
        <p:spPr>
          <a:xfrm>
            <a:off x="3371047"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5" name="Content Placeholder 2"/>
          <p:cNvSpPr>
            <a:spLocks noGrp="1"/>
          </p:cNvSpPr>
          <p:nvPr>
            <p:ph idx="37"/>
          </p:nvPr>
        </p:nvSpPr>
        <p:spPr>
          <a:xfrm>
            <a:off x="6311215"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9" name="TextBox 8"/>
          <p:cNvSpPr txBox="1"/>
          <p:nvPr userDrawn="1"/>
        </p:nvSpPr>
        <p:spPr>
          <a:xfrm>
            <a:off x="176084" y="4676843"/>
            <a:ext cx="1587294" cy="307777"/>
          </a:xfrm>
          <a:prstGeom prst="rect">
            <a:avLst/>
          </a:prstGeom>
          <a:noFill/>
        </p:spPr>
        <p:txBody>
          <a:bodyPr wrap="none" rtlCol="0">
            <a:spAutoFit/>
          </a:bodyPr>
          <a:lstStyle/>
          <a:p>
            <a:r>
              <a:rPr lang="en-US" dirty="0" smtClean="0"/>
              <a:t>[Reference, Year]</a:t>
            </a:r>
            <a:endParaRPr lang="en-US" dirty="0"/>
          </a:p>
        </p:txBody>
      </p:sp>
    </p:spTree>
    <p:extLst>
      <p:ext uri="{BB962C8B-B14F-4D97-AF65-F5344CB8AC3E}">
        <p14:creationId xmlns:p14="http://schemas.microsoft.com/office/powerpoint/2010/main" val="11561875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0.xml><?xml version="1.0" encoding="utf-8"?>
<p:sldLayout xmlns:a="http://schemas.openxmlformats.org/drawingml/2006/main" xmlns:r="http://schemas.openxmlformats.org/officeDocument/2006/relationships" xmlns:p="http://schemas.openxmlformats.org/presentationml/2006/main" preserve="1" userDrawn="1">
  <p:cSld name="CV - small portrait">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8051073" y="1045127"/>
            <a:ext cx="653035" cy="685800"/>
          </a:xfrm>
          <a:noFill/>
          <a:ln>
            <a:noFill/>
          </a:ln>
        </p:spPr>
        <p:txBody>
          <a:bodyPr anchor="ctr" anchorCtr="0"/>
          <a:lstStyle>
            <a:lvl1pPr marL="0" indent="0" algn="ctr">
              <a:buFontTx/>
              <a:buNone/>
              <a:defRPr sz="900" b="1">
                <a:solidFill>
                  <a:srgbClr val="808080"/>
                </a:solidFill>
              </a:defRPr>
            </a:lvl1pPr>
          </a:lstStyle>
          <a:p>
            <a:r>
              <a:rPr lang="en-US" dirty="0" smtClean="0"/>
              <a:t>Click icon to add picture</a:t>
            </a:r>
            <a:endParaRPr lang="en-GB" dirty="0"/>
          </a:p>
        </p:txBody>
      </p:sp>
      <p:sp>
        <p:nvSpPr>
          <p:cNvPr id="9" name="Text Placeholder 8"/>
          <p:cNvSpPr>
            <a:spLocks noGrp="1"/>
          </p:cNvSpPr>
          <p:nvPr>
            <p:ph type="body" sz="quarter" idx="12"/>
          </p:nvPr>
        </p:nvSpPr>
        <p:spPr>
          <a:xfrm>
            <a:off x="427799" y="1054895"/>
            <a:ext cx="7393120" cy="369808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CV - large portrait">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428796" y="1054894"/>
            <a:ext cx="2605607" cy="2878931"/>
          </a:xfrm>
        </p:spPr>
        <p:txBody>
          <a:bodyPr anchor="ctr" anchorCtr="0"/>
          <a:lstStyle>
            <a:lvl1pPr marL="0" indent="0" algn="ctr">
              <a:lnSpc>
                <a:spcPct val="100000"/>
              </a:lnSpc>
              <a:buFontTx/>
              <a:buNone/>
              <a:defRPr sz="1000" b="1">
                <a:solidFill>
                  <a:srgbClr val="808080"/>
                </a:solidFill>
              </a:defRPr>
            </a:lvl1pPr>
          </a:lstStyle>
          <a:p>
            <a:r>
              <a:rPr lang="en-US" dirty="0" smtClean="0"/>
              <a:t>Click icon to add picture</a:t>
            </a:r>
            <a:endParaRPr lang="en-GB" dirty="0"/>
          </a:p>
        </p:txBody>
      </p:sp>
      <p:sp>
        <p:nvSpPr>
          <p:cNvPr id="13" name="Text Placeholder 12"/>
          <p:cNvSpPr>
            <a:spLocks noGrp="1"/>
          </p:cNvSpPr>
          <p:nvPr>
            <p:ph type="body" sz="quarter" idx="12"/>
          </p:nvPr>
        </p:nvSpPr>
        <p:spPr>
          <a:xfrm>
            <a:off x="3620414" y="1054950"/>
            <a:ext cx="5079160"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2.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3" name="Tit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userDrawn="1">
  <p:cSld name="Blank logo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71467" y="2072792"/>
            <a:ext cx="4401066" cy="997916"/>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4.xml><?xml version="1.0" encoding="utf-8"?>
<p:sldLayout xmlns:a="http://schemas.openxmlformats.org/drawingml/2006/main" xmlns:r="http://schemas.openxmlformats.org/officeDocument/2006/relationships" xmlns:p="http://schemas.openxmlformats.org/presentationml/2006/main" preserve="1" userDrawn="1">
  <p:cSld name="JLR sec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Rectangle 2"/>
          <p:cNvSpPr/>
          <p:nvPr userDrawn="1"/>
        </p:nvSpPr>
        <p:spPr bwMode="auto">
          <a:xfrm>
            <a:off x="1348583" y="1314450"/>
            <a:ext cx="6446837" cy="2876550"/>
          </a:xfrm>
          <a:prstGeom prst="rect">
            <a:avLst/>
          </a:prstGeom>
          <a:solidFill>
            <a:schemeClr val="tx2"/>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p>
            <a:pPr algn="ctr" defTabSz="913316" fontAlgn="base">
              <a:spcBef>
                <a:spcPct val="0"/>
              </a:spcBef>
              <a:spcAft>
                <a:spcPct val="0"/>
              </a:spcAft>
            </a:pPr>
            <a:r>
              <a:rPr lang="en-GB" sz="4800" b="1" kern="1200" dirty="0" smtClean="0">
                <a:solidFill>
                  <a:srgbClr val="FFFFFF"/>
                </a:solidFill>
                <a:latin typeface="Arial" charset="0"/>
              </a:rPr>
              <a:t>UoE slides</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 name="Content Placeholder 3"/>
          <p:cNvSpPr>
            <a:spLocks noGrp="1"/>
          </p:cNvSpPr>
          <p:nvPr>
            <p:ph sz="half" idx="2"/>
          </p:nvPr>
        </p:nvSpPr>
        <p:spPr>
          <a:xfrm>
            <a:off x="4697685"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7.xml><?xml version="1.0" encoding="utf-8"?>
<p:sldLayout xmlns:a="http://schemas.openxmlformats.org/drawingml/2006/main" xmlns:r="http://schemas.openxmlformats.org/officeDocument/2006/relationships" xmlns:p="http://schemas.openxmlformats.org/presentationml/2006/main" type="twoObj" preserve="1">
  <p:cSld name="Two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b="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b="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 name="Content Placeholder 3"/>
          <p:cNvSpPr>
            <a:spLocks noGrp="1"/>
          </p:cNvSpPr>
          <p:nvPr>
            <p:ph sz="half" idx="2"/>
          </p:nvPr>
        </p:nvSpPr>
        <p:spPr>
          <a:xfrm>
            <a:off x="4697685"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b="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b="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preserve="1" userDrawn="1">
  <p:cSld name="Title, Text and Chart">
    <p:spTree>
      <p:nvGrpSpPr>
        <p:cNvPr id="1" name=""/>
        <p:cNvGrpSpPr/>
        <p:nvPr/>
      </p:nvGrpSpPr>
      <p:grpSpPr>
        <a:xfrm>
          <a:off x="0" y="0"/>
          <a:ext cx="0" cy="0"/>
          <a:chOff x="0" y="0"/>
          <a:chExt cx="0" cy="0"/>
        </a:xfrm>
      </p:grpSpPr>
      <p:sp>
        <p:nvSpPr>
          <p:cNvPr id="6" name="Chart Placeholder 5"/>
          <p:cNvSpPr>
            <a:spLocks noGrp="1"/>
          </p:cNvSpPr>
          <p:nvPr>
            <p:ph type="chart" sz="quarter" idx="10"/>
          </p:nvPr>
        </p:nvSpPr>
        <p:spPr>
          <a:xfrm>
            <a:off x="4722646" y="1206115"/>
            <a:ext cx="4021264" cy="3261122"/>
          </a:xfrm>
        </p:spPr>
        <p:txBody>
          <a:bodyPr/>
          <a:lstStyle/>
          <a:p>
            <a:endParaRPr lang="en-GB" dirty="0"/>
          </a:p>
        </p:txBody>
      </p:sp>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userDrawn="1">
  <p:cSld name="Title, Text and Table">
    <p:spTree>
      <p:nvGrpSpPr>
        <p:cNvPr id="1" name=""/>
        <p:cNvGrpSpPr/>
        <p:nvPr/>
      </p:nvGrpSpPr>
      <p:grpSpPr>
        <a:xfrm>
          <a:off x="0" y="0"/>
          <a:ext cx="0" cy="0"/>
          <a:chOff x="0" y="0"/>
          <a:chExt cx="0" cy="0"/>
        </a:xfrm>
      </p:grpSpPr>
      <p:sp>
        <p:nvSpPr>
          <p:cNvPr id="5" name="Table Placeholder 4"/>
          <p:cNvSpPr>
            <a:spLocks noGrp="1"/>
          </p:cNvSpPr>
          <p:nvPr>
            <p:ph type="tbl" sz="quarter" idx="11"/>
          </p:nvPr>
        </p:nvSpPr>
        <p:spPr>
          <a:xfrm>
            <a:off x="4722646" y="1206115"/>
            <a:ext cx="4021264" cy="3261122"/>
          </a:xfrm>
        </p:spPr>
        <p:txBody>
          <a:bodyPr/>
          <a:lstStyle/>
          <a:p>
            <a:endParaRPr lang="en-GB" dirty="0"/>
          </a:p>
        </p:txBody>
      </p:sp>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6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25" name="Text Placeholder 19"/>
          <p:cNvSpPr>
            <a:spLocks noGrp="1"/>
          </p:cNvSpPr>
          <p:nvPr>
            <p:ph type="body" sz="quarter" idx="15" hasCustomPrompt="1"/>
          </p:nvPr>
        </p:nvSpPr>
        <p:spPr>
          <a:xfrm>
            <a:off x="432389"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Text Placeholder 19"/>
          <p:cNvSpPr>
            <a:spLocks noGrp="1"/>
          </p:cNvSpPr>
          <p:nvPr>
            <p:ph type="body" sz="quarter" idx="16" hasCustomPrompt="1"/>
          </p:nvPr>
        </p:nvSpPr>
        <p:spPr>
          <a:xfrm>
            <a:off x="6309703"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7" name="Text Placeholder 19"/>
          <p:cNvSpPr>
            <a:spLocks noGrp="1"/>
          </p:cNvSpPr>
          <p:nvPr>
            <p:ph type="body" sz="quarter" idx="17" hasCustomPrompt="1"/>
          </p:nvPr>
        </p:nvSpPr>
        <p:spPr>
          <a:xfrm>
            <a:off x="3374069"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8" name="Text Placeholder 19"/>
          <p:cNvSpPr>
            <a:spLocks noGrp="1"/>
          </p:cNvSpPr>
          <p:nvPr>
            <p:ph type="body" sz="quarter" idx="22" hasCustomPrompt="1"/>
          </p:nvPr>
        </p:nvSpPr>
        <p:spPr>
          <a:xfrm>
            <a:off x="6309703"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9" name="Text Placeholder 19"/>
          <p:cNvSpPr>
            <a:spLocks noGrp="1"/>
          </p:cNvSpPr>
          <p:nvPr>
            <p:ph type="body" sz="quarter" idx="24" hasCustomPrompt="1"/>
          </p:nvPr>
        </p:nvSpPr>
        <p:spPr>
          <a:xfrm>
            <a:off x="432389"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2" name="Text Placeholder 19"/>
          <p:cNvSpPr>
            <a:spLocks noGrp="1"/>
          </p:cNvSpPr>
          <p:nvPr>
            <p:ph type="body" sz="quarter" idx="26" hasCustomPrompt="1"/>
          </p:nvPr>
        </p:nvSpPr>
        <p:spPr>
          <a:xfrm>
            <a:off x="3374069"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3" name="Content Placeholder 2"/>
          <p:cNvSpPr>
            <a:spLocks noGrp="1"/>
          </p:cNvSpPr>
          <p:nvPr>
            <p:ph idx="27"/>
          </p:nvPr>
        </p:nvSpPr>
        <p:spPr>
          <a:xfrm>
            <a:off x="430878"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4" name="Content Placeholder 2"/>
          <p:cNvSpPr>
            <a:spLocks noGrp="1"/>
          </p:cNvSpPr>
          <p:nvPr>
            <p:ph idx="33"/>
          </p:nvPr>
        </p:nvSpPr>
        <p:spPr>
          <a:xfrm>
            <a:off x="3371047"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5" name="Content Placeholder 2"/>
          <p:cNvSpPr>
            <a:spLocks noGrp="1"/>
          </p:cNvSpPr>
          <p:nvPr>
            <p:ph idx="34"/>
          </p:nvPr>
        </p:nvSpPr>
        <p:spPr>
          <a:xfrm>
            <a:off x="6311215"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6" name="Content Placeholder 2"/>
          <p:cNvSpPr>
            <a:spLocks noGrp="1"/>
          </p:cNvSpPr>
          <p:nvPr>
            <p:ph idx="35"/>
          </p:nvPr>
        </p:nvSpPr>
        <p:spPr>
          <a:xfrm>
            <a:off x="430878"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7" name="Content Placeholder 2"/>
          <p:cNvSpPr>
            <a:spLocks noGrp="1"/>
          </p:cNvSpPr>
          <p:nvPr>
            <p:ph idx="36"/>
          </p:nvPr>
        </p:nvSpPr>
        <p:spPr>
          <a:xfrm>
            <a:off x="3371047"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8" name="Content Placeholder 2"/>
          <p:cNvSpPr>
            <a:spLocks noGrp="1"/>
          </p:cNvSpPr>
          <p:nvPr>
            <p:ph idx="37"/>
          </p:nvPr>
        </p:nvSpPr>
        <p:spPr>
          <a:xfrm>
            <a:off x="6311215"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5" name="TextBox 14"/>
          <p:cNvSpPr txBox="1"/>
          <p:nvPr userDrawn="1"/>
        </p:nvSpPr>
        <p:spPr>
          <a:xfrm>
            <a:off x="176084" y="4676843"/>
            <a:ext cx="1587294" cy="307777"/>
          </a:xfrm>
          <a:prstGeom prst="rect">
            <a:avLst/>
          </a:prstGeom>
          <a:noFill/>
        </p:spPr>
        <p:txBody>
          <a:bodyPr wrap="none" rtlCol="0">
            <a:spAutoFit/>
          </a:bodyPr>
          <a:lstStyle/>
          <a:p>
            <a:r>
              <a:rPr lang="en-US" dirty="0" smtClean="0"/>
              <a:t>[Reference, Year]</a:t>
            </a:r>
            <a:endParaRPr lang="en-US" dirty="0"/>
          </a:p>
        </p:txBody>
      </p:sp>
    </p:spTree>
    <p:extLst>
      <p:ext uri="{BB962C8B-B14F-4D97-AF65-F5344CB8AC3E}">
        <p14:creationId xmlns:p14="http://schemas.microsoft.com/office/powerpoint/2010/main" val="1735952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1575" y="159393"/>
            <a:ext cx="5654950" cy="722709"/>
          </a:xfrm>
        </p:spPr>
        <p:txBody>
          <a:bodyPr/>
          <a:lstStyle>
            <a:lvl1pPr>
              <a:defRPr/>
            </a:lvl1pPr>
          </a:lstStyle>
          <a:p>
            <a:r>
              <a:rPr lang="en-US" dirty="0" smtClean="0"/>
              <a:t>Click to edit Master title style</a:t>
            </a:r>
            <a:endParaRPr lang="en-GB" dirty="0"/>
          </a:p>
        </p:txBody>
      </p:sp>
      <p:sp>
        <p:nvSpPr>
          <p:cNvPr id="3" name="Text Placeholder 2"/>
          <p:cNvSpPr>
            <a:spLocks noGrp="1"/>
          </p:cNvSpPr>
          <p:nvPr>
            <p:ph type="body" idx="1"/>
          </p:nvPr>
        </p:nvSpPr>
        <p:spPr>
          <a:xfrm>
            <a:off x="521574" y="1046211"/>
            <a:ext cx="4040317" cy="479822"/>
          </a:xfrm>
        </p:spPr>
        <p:txBody>
          <a:bodyPr anchor="b"/>
          <a:lstStyle>
            <a:lvl1pPr marL="0" indent="0">
              <a:buNone/>
              <a:defRPr sz="1500" b="1">
                <a:solidFill>
                  <a:schemeClr val="accent1"/>
                </a:solidFill>
              </a:defRPr>
            </a:lvl1pPr>
            <a:lvl2pPr marL="342437" indent="0">
              <a:buNone/>
              <a:defRPr sz="1500" b="1"/>
            </a:lvl2pPr>
            <a:lvl3pPr marL="684913" indent="0">
              <a:buNone/>
              <a:defRPr sz="1400" b="1"/>
            </a:lvl3pPr>
            <a:lvl4pPr marL="1027368" indent="0">
              <a:buNone/>
              <a:defRPr sz="1100" b="1"/>
            </a:lvl4pPr>
            <a:lvl5pPr marL="1369825" indent="0">
              <a:buNone/>
              <a:defRPr sz="1100" b="1"/>
            </a:lvl5pPr>
            <a:lvl6pPr marL="1712303" indent="0">
              <a:buNone/>
              <a:defRPr sz="1100" b="1"/>
            </a:lvl6pPr>
            <a:lvl7pPr marL="2054738" indent="0">
              <a:buNone/>
              <a:defRPr sz="1100" b="1"/>
            </a:lvl7pPr>
            <a:lvl8pPr marL="2397173" indent="0">
              <a:buNone/>
              <a:defRPr sz="1100" b="1"/>
            </a:lvl8pPr>
            <a:lvl9pPr marL="2739608" indent="0">
              <a:buNone/>
              <a:defRPr sz="1100" b="1"/>
            </a:lvl9pPr>
          </a:lstStyle>
          <a:p>
            <a:pPr lvl="0"/>
            <a:r>
              <a:rPr lang="en-US" dirty="0" smtClean="0"/>
              <a:t>Click to edit Master text styles</a:t>
            </a:r>
          </a:p>
        </p:txBody>
      </p:sp>
      <p:sp>
        <p:nvSpPr>
          <p:cNvPr id="4" name="Content Placeholder 3"/>
          <p:cNvSpPr>
            <a:spLocks noGrp="1"/>
          </p:cNvSpPr>
          <p:nvPr>
            <p:ph sz="half" idx="2"/>
          </p:nvPr>
        </p:nvSpPr>
        <p:spPr>
          <a:xfrm>
            <a:off x="521574" y="1561737"/>
            <a:ext cx="4040317" cy="2963466"/>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100"/>
            </a:lvl6pPr>
            <a:lvl7pPr>
              <a:defRPr sz="1100"/>
            </a:lvl7pPr>
            <a:lvl8pPr>
              <a:defRPr sz="1100"/>
            </a:lvl8pPr>
            <a:lvl9pPr>
              <a:defRPr sz="11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Text Placeholder 4"/>
          <p:cNvSpPr>
            <a:spLocks noGrp="1"/>
          </p:cNvSpPr>
          <p:nvPr>
            <p:ph type="body" sz="quarter" idx="3"/>
          </p:nvPr>
        </p:nvSpPr>
        <p:spPr>
          <a:xfrm>
            <a:off x="4709582" y="1046211"/>
            <a:ext cx="4041507" cy="479822"/>
          </a:xfrm>
        </p:spPr>
        <p:txBody>
          <a:bodyPr anchor="b"/>
          <a:lstStyle>
            <a:lvl1pPr marL="0" indent="0">
              <a:buNone/>
              <a:defRPr sz="1500" b="1">
                <a:solidFill>
                  <a:schemeClr val="accent1"/>
                </a:solidFill>
              </a:defRPr>
            </a:lvl1pPr>
            <a:lvl2pPr marL="342437" indent="0">
              <a:buNone/>
              <a:defRPr sz="1500" b="1"/>
            </a:lvl2pPr>
            <a:lvl3pPr marL="684913" indent="0">
              <a:buNone/>
              <a:defRPr sz="1400" b="1"/>
            </a:lvl3pPr>
            <a:lvl4pPr marL="1027368" indent="0">
              <a:buNone/>
              <a:defRPr sz="1100" b="1"/>
            </a:lvl4pPr>
            <a:lvl5pPr marL="1369825" indent="0">
              <a:buNone/>
              <a:defRPr sz="1100" b="1"/>
            </a:lvl5pPr>
            <a:lvl6pPr marL="1712303" indent="0">
              <a:buNone/>
              <a:defRPr sz="1100" b="1"/>
            </a:lvl6pPr>
            <a:lvl7pPr marL="2054738" indent="0">
              <a:buNone/>
              <a:defRPr sz="1100" b="1"/>
            </a:lvl7pPr>
            <a:lvl8pPr marL="2397173" indent="0">
              <a:buNone/>
              <a:defRPr sz="1100" b="1"/>
            </a:lvl8pPr>
            <a:lvl9pPr marL="2739608" indent="0">
              <a:buNone/>
              <a:defRPr sz="1100" b="1"/>
            </a:lvl9pPr>
          </a:lstStyle>
          <a:p>
            <a:pPr lvl="0"/>
            <a:r>
              <a:rPr lang="en-US" smtClean="0"/>
              <a:t>Click to edit Master text styles</a:t>
            </a:r>
          </a:p>
        </p:txBody>
      </p:sp>
      <p:sp>
        <p:nvSpPr>
          <p:cNvPr id="6" name="Content Placeholder 5"/>
          <p:cNvSpPr>
            <a:spLocks noGrp="1"/>
          </p:cNvSpPr>
          <p:nvPr>
            <p:ph sz="quarter" idx="4"/>
          </p:nvPr>
        </p:nvSpPr>
        <p:spPr>
          <a:xfrm>
            <a:off x="4709582" y="1561737"/>
            <a:ext cx="4041507" cy="2963466"/>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100"/>
            </a:lvl6pPr>
            <a:lvl7pPr>
              <a:defRPr sz="1100"/>
            </a:lvl7pPr>
            <a:lvl8pPr>
              <a:defRPr sz="1100"/>
            </a:lvl8pPr>
            <a:lvl9pPr>
              <a:defRPr sz="11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3840" y="3615537"/>
            <a:ext cx="8696325" cy="341986"/>
          </a:xfrm>
        </p:spPr>
        <p:txBody>
          <a:bodyPr/>
          <a:lstStyle>
            <a:lvl1pPr marL="0" indent="0">
              <a:buNone/>
              <a:defRPr sz="2000" b="1" i="0" cap="all" spc="0" baseline="0">
                <a:solidFill>
                  <a:schemeClr val="tx1"/>
                </a:solidFill>
              </a:defRPr>
            </a:lvl1pPr>
          </a:lstStyle>
          <a:p>
            <a:r>
              <a:rPr lang="en-US" smtClean="0"/>
              <a:t>Click to edit Master title style</a:t>
            </a:r>
            <a:endParaRPr lang="en-GB" dirty="0"/>
          </a:p>
        </p:txBody>
      </p:sp>
      <p:sp>
        <p:nvSpPr>
          <p:cNvPr id="3" name="Subtitle 2"/>
          <p:cNvSpPr>
            <a:spLocks noGrp="1"/>
          </p:cNvSpPr>
          <p:nvPr>
            <p:ph type="subTitle" idx="1"/>
          </p:nvPr>
        </p:nvSpPr>
        <p:spPr>
          <a:xfrm>
            <a:off x="223840" y="3916081"/>
            <a:ext cx="8696325" cy="285129"/>
          </a:xfrm>
        </p:spPr>
        <p:txBody>
          <a:bodyPr/>
          <a:lstStyle>
            <a:lvl1pPr marL="176200" indent="-176200" algn="l">
              <a:buFont typeface="Arial" panose="020B0604020202020204" pitchFamily="34" charset="0"/>
              <a:buChar char="–"/>
              <a:defRPr sz="1600" cap="all" spc="0" baseline="0">
                <a:solidFill>
                  <a:schemeClr val="tx1"/>
                </a:solidFill>
              </a:defRPr>
            </a:lvl1pPr>
            <a:lvl2pPr marL="457166" indent="0" algn="ctr">
              <a:buNone/>
              <a:defRPr>
                <a:solidFill>
                  <a:schemeClr val="tx1">
                    <a:tint val="75000"/>
                  </a:schemeClr>
                </a:solidFill>
              </a:defRPr>
            </a:lvl2pPr>
            <a:lvl3pPr marL="914333" indent="0" algn="ctr">
              <a:buNone/>
              <a:defRPr>
                <a:solidFill>
                  <a:schemeClr val="tx1">
                    <a:tint val="75000"/>
                  </a:schemeClr>
                </a:solidFill>
              </a:defRPr>
            </a:lvl3pPr>
            <a:lvl4pPr marL="1371498" indent="0" algn="ctr">
              <a:buNone/>
              <a:defRPr>
                <a:solidFill>
                  <a:schemeClr val="tx1">
                    <a:tint val="75000"/>
                  </a:schemeClr>
                </a:solidFill>
              </a:defRPr>
            </a:lvl4pPr>
            <a:lvl5pPr marL="1828664" indent="0" algn="ctr">
              <a:buNone/>
              <a:defRPr>
                <a:solidFill>
                  <a:schemeClr val="tx1">
                    <a:tint val="75000"/>
                  </a:schemeClr>
                </a:solidFill>
              </a:defRPr>
            </a:lvl5pPr>
            <a:lvl6pPr marL="2285829" indent="0" algn="ctr">
              <a:buNone/>
              <a:defRPr>
                <a:solidFill>
                  <a:schemeClr val="tx1">
                    <a:tint val="75000"/>
                  </a:schemeClr>
                </a:solidFill>
              </a:defRPr>
            </a:lvl6pPr>
            <a:lvl7pPr marL="2742995" indent="0" algn="ctr">
              <a:buNone/>
              <a:defRPr>
                <a:solidFill>
                  <a:schemeClr val="tx1">
                    <a:tint val="75000"/>
                  </a:schemeClr>
                </a:solidFill>
              </a:defRPr>
            </a:lvl7pPr>
            <a:lvl8pPr marL="3200160" indent="0" algn="ctr">
              <a:buNone/>
              <a:defRPr>
                <a:solidFill>
                  <a:schemeClr val="tx1">
                    <a:tint val="75000"/>
                  </a:schemeClr>
                </a:solidFill>
              </a:defRPr>
            </a:lvl8pPr>
            <a:lvl9pPr marL="3657326" indent="0" algn="ctr">
              <a:buNone/>
              <a:defRPr>
                <a:solidFill>
                  <a:schemeClr val="tx1">
                    <a:tint val="75000"/>
                  </a:schemeClr>
                </a:solidFill>
              </a:defRPr>
            </a:lvl9pPr>
          </a:lstStyle>
          <a:p>
            <a:r>
              <a:rPr lang="en-US" smtClean="0"/>
              <a:t>Click to edit Master subtitle style</a:t>
            </a:r>
            <a:endParaRPr lang="en-GB" dirty="0"/>
          </a:p>
        </p:txBody>
      </p:sp>
      <p:sp>
        <p:nvSpPr>
          <p:cNvPr id="9" name="Text Placeholder 8"/>
          <p:cNvSpPr>
            <a:spLocks noGrp="1"/>
          </p:cNvSpPr>
          <p:nvPr>
            <p:ph type="body" sz="quarter" idx="10"/>
          </p:nvPr>
        </p:nvSpPr>
        <p:spPr>
          <a:xfrm>
            <a:off x="223839" y="4470259"/>
            <a:ext cx="2203450" cy="599173"/>
          </a:xfrm>
        </p:spPr>
        <p:txBody>
          <a:bodyPr/>
          <a:lstStyle>
            <a:lvl1pPr>
              <a:spcBef>
                <a:spcPts val="0"/>
              </a:spcBef>
              <a:defRPr sz="1100">
                <a:solidFill>
                  <a:schemeClr val="tx1"/>
                </a:solidFill>
              </a:defRPr>
            </a:lvl1pPr>
            <a:lvl2pPr>
              <a:defRPr sz="1100"/>
            </a:lvl2pPr>
            <a:lvl3pPr>
              <a:defRPr sz="1100"/>
            </a:lvl3pPr>
            <a:lvl4pPr>
              <a:defRPr sz="1100"/>
            </a:lvl4pPr>
            <a:lvl5pPr>
              <a:defRPr sz="1100"/>
            </a:lvl5pPr>
          </a:lstStyle>
          <a:p>
            <a:pPr lvl="0"/>
            <a:r>
              <a:rPr lang="en-US" smtClean="0"/>
              <a:t>Click to edit Master text styles</a:t>
            </a:r>
          </a:p>
        </p:txBody>
      </p:sp>
      <p:sp>
        <p:nvSpPr>
          <p:cNvPr id="12" name="Picture Placeholder 11"/>
          <p:cNvSpPr>
            <a:spLocks noGrp="1"/>
          </p:cNvSpPr>
          <p:nvPr>
            <p:ph type="pic" sz="quarter" idx="11"/>
          </p:nvPr>
        </p:nvSpPr>
        <p:spPr>
          <a:xfrm>
            <a:off x="0" y="820738"/>
            <a:ext cx="9144000" cy="2635250"/>
          </a:xfrm>
          <a:solidFill>
            <a:schemeClr val="bg2"/>
          </a:solidFill>
        </p:spPr>
        <p:txBody>
          <a:bodyPr/>
          <a:lstStyle/>
          <a:p>
            <a:r>
              <a:rPr lang="en-US" smtClean="0"/>
              <a:t>Drag picture to placeholder or click icon to add</a:t>
            </a:r>
            <a:endParaRPr lang="en-GB" dirty="0"/>
          </a:p>
        </p:txBody>
      </p:sp>
      <p:sp>
        <p:nvSpPr>
          <p:cNvPr id="8" name="TextBox 7"/>
          <p:cNvSpPr txBox="1"/>
          <p:nvPr userDrawn="1"/>
        </p:nvSpPr>
        <p:spPr>
          <a:xfrm>
            <a:off x="7589047" y="4819148"/>
            <a:ext cx="1328738" cy="138499"/>
          </a:xfrm>
          <a:prstGeom prst="rect">
            <a:avLst/>
          </a:prstGeom>
          <a:noFill/>
        </p:spPr>
        <p:txBody>
          <a:bodyPr wrap="square" lIns="0" tIns="0" rIns="0" bIns="0" rtlCol="0" anchor="b" anchorCtr="0">
            <a:spAutoFit/>
          </a:bodyPr>
          <a:lstStyle/>
          <a:p>
            <a:pPr algn="r"/>
            <a:r>
              <a:rPr lang="en-GB" sz="900" kern="1200" dirty="0" smtClean="0">
                <a:solidFill>
                  <a:srgbClr val="1E1E1E"/>
                </a:solidFill>
                <a:ea typeface="+mn-ea"/>
                <a:cs typeface="+mn-cs"/>
              </a:rPr>
              <a:t>Confidential ©2018</a:t>
            </a:r>
            <a:endParaRPr lang="en-GB" sz="900" kern="1200" dirty="0">
              <a:solidFill>
                <a:srgbClr val="1E1E1E"/>
              </a:solidFill>
              <a:ea typeface="+mn-ea"/>
              <a:cs typeface="+mn-cs"/>
            </a:endParaRP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3839" y="210772"/>
            <a:ext cx="2096817" cy="475441"/>
          </a:xfrm>
          <a:prstGeom prst="rect">
            <a:avLst/>
          </a:prstGeom>
        </p:spPr>
      </p:pic>
    </p:spTree>
    <p:extLst>
      <p:ext uri="{BB962C8B-B14F-4D97-AF65-F5344CB8AC3E}">
        <p14:creationId xmlns:p14="http://schemas.microsoft.com/office/powerpoint/2010/main" val="167596960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8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4" name="Content Placeholder 2"/>
          <p:cNvSpPr>
            <a:spLocks noGrp="1"/>
          </p:cNvSpPr>
          <p:nvPr>
            <p:ph idx="34"/>
          </p:nvPr>
        </p:nvSpPr>
        <p:spPr>
          <a:xfrm>
            <a:off x="430834"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43"/>
          </p:nvPr>
        </p:nvSpPr>
        <p:spPr>
          <a:xfrm>
            <a:off x="2590473"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44"/>
          </p:nvPr>
        </p:nvSpPr>
        <p:spPr>
          <a:xfrm>
            <a:off x="4750125"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1" name="Content Placeholder 2"/>
          <p:cNvSpPr>
            <a:spLocks noGrp="1"/>
          </p:cNvSpPr>
          <p:nvPr>
            <p:ph idx="45"/>
          </p:nvPr>
        </p:nvSpPr>
        <p:spPr>
          <a:xfrm>
            <a:off x="6909774"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2" name="Content Placeholder 2"/>
          <p:cNvSpPr>
            <a:spLocks noGrp="1"/>
          </p:cNvSpPr>
          <p:nvPr>
            <p:ph idx="46"/>
          </p:nvPr>
        </p:nvSpPr>
        <p:spPr>
          <a:xfrm>
            <a:off x="430834"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3" name="Content Placeholder 2"/>
          <p:cNvSpPr>
            <a:spLocks noGrp="1"/>
          </p:cNvSpPr>
          <p:nvPr>
            <p:ph idx="47"/>
          </p:nvPr>
        </p:nvSpPr>
        <p:spPr>
          <a:xfrm>
            <a:off x="2590473"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4" name="Content Placeholder 2"/>
          <p:cNvSpPr>
            <a:spLocks noGrp="1"/>
          </p:cNvSpPr>
          <p:nvPr>
            <p:ph idx="48"/>
          </p:nvPr>
        </p:nvSpPr>
        <p:spPr>
          <a:xfrm>
            <a:off x="4750125"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0" name="Content Placeholder 2"/>
          <p:cNvSpPr>
            <a:spLocks noGrp="1"/>
          </p:cNvSpPr>
          <p:nvPr>
            <p:ph idx="49"/>
          </p:nvPr>
        </p:nvSpPr>
        <p:spPr>
          <a:xfrm>
            <a:off x="6909774"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1" name="TextBox 10"/>
          <p:cNvSpPr txBox="1"/>
          <p:nvPr userDrawn="1"/>
        </p:nvSpPr>
        <p:spPr>
          <a:xfrm>
            <a:off x="176084" y="4676843"/>
            <a:ext cx="1587294" cy="307777"/>
          </a:xfrm>
          <a:prstGeom prst="rect">
            <a:avLst/>
          </a:prstGeom>
          <a:noFill/>
        </p:spPr>
        <p:txBody>
          <a:bodyPr wrap="none" rtlCol="0">
            <a:spAutoFit/>
          </a:bodyPr>
          <a:lstStyle/>
          <a:p>
            <a:r>
              <a:rPr lang="en-US" dirty="0" smtClean="0"/>
              <a:t>[Reference, Year]</a:t>
            </a:r>
            <a:endParaRPr lang="en-US" dirty="0"/>
          </a:p>
        </p:txBody>
      </p:sp>
    </p:spTree>
    <p:extLst>
      <p:ext uri="{BB962C8B-B14F-4D97-AF65-F5344CB8AC3E}">
        <p14:creationId xmlns:p14="http://schemas.microsoft.com/office/powerpoint/2010/main" val="6200311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8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24" name="Text Placeholder 19"/>
          <p:cNvSpPr>
            <a:spLocks noGrp="1"/>
          </p:cNvSpPr>
          <p:nvPr>
            <p:ph type="body" sz="quarter" idx="34" hasCustomPrompt="1"/>
          </p:nvPr>
        </p:nvSpPr>
        <p:spPr>
          <a:xfrm>
            <a:off x="438436"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5" name="Text Placeholder 19"/>
          <p:cNvSpPr>
            <a:spLocks noGrp="1"/>
          </p:cNvSpPr>
          <p:nvPr>
            <p:ph type="body" sz="quarter" idx="35" hasCustomPrompt="1"/>
          </p:nvPr>
        </p:nvSpPr>
        <p:spPr>
          <a:xfrm>
            <a:off x="2604638"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Text Placeholder 19"/>
          <p:cNvSpPr>
            <a:spLocks noGrp="1"/>
          </p:cNvSpPr>
          <p:nvPr>
            <p:ph type="body" sz="quarter" idx="36" hasCustomPrompt="1"/>
          </p:nvPr>
        </p:nvSpPr>
        <p:spPr>
          <a:xfrm>
            <a:off x="4767815"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3" name="Text Placeholder 19"/>
          <p:cNvSpPr>
            <a:spLocks noGrp="1"/>
          </p:cNvSpPr>
          <p:nvPr>
            <p:ph type="body" sz="quarter" idx="37" hasCustomPrompt="1"/>
          </p:nvPr>
        </p:nvSpPr>
        <p:spPr>
          <a:xfrm>
            <a:off x="6918673"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4" name="Text Placeholder 19"/>
          <p:cNvSpPr>
            <a:spLocks noGrp="1"/>
          </p:cNvSpPr>
          <p:nvPr>
            <p:ph type="body" sz="quarter" idx="38" hasCustomPrompt="1"/>
          </p:nvPr>
        </p:nvSpPr>
        <p:spPr>
          <a:xfrm>
            <a:off x="438436"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3" name="Text Placeholder 19"/>
          <p:cNvSpPr>
            <a:spLocks noGrp="1"/>
          </p:cNvSpPr>
          <p:nvPr>
            <p:ph type="body" sz="quarter" idx="39" hasCustomPrompt="1"/>
          </p:nvPr>
        </p:nvSpPr>
        <p:spPr>
          <a:xfrm>
            <a:off x="2604638"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4" name="Text Placeholder 19"/>
          <p:cNvSpPr>
            <a:spLocks noGrp="1"/>
          </p:cNvSpPr>
          <p:nvPr>
            <p:ph type="body" sz="quarter" idx="40" hasCustomPrompt="1"/>
          </p:nvPr>
        </p:nvSpPr>
        <p:spPr>
          <a:xfrm>
            <a:off x="4767815"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5" name="Text Placeholder 19"/>
          <p:cNvSpPr>
            <a:spLocks noGrp="1"/>
          </p:cNvSpPr>
          <p:nvPr>
            <p:ph type="body" sz="quarter" idx="41" hasCustomPrompt="1"/>
          </p:nvPr>
        </p:nvSpPr>
        <p:spPr>
          <a:xfrm>
            <a:off x="6918673"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6" name="Content Placeholder 6"/>
          <p:cNvSpPr>
            <a:spLocks noGrp="1"/>
          </p:cNvSpPr>
          <p:nvPr>
            <p:ph sz="quarter" idx="42"/>
          </p:nvPr>
        </p:nvSpPr>
        <p:spPr>
          <a:xfrm>
            <a:off x="438380"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7" name="Content Placeholder 6"/>
          <p:cNvSpPr>
            <a:spLocks noGrp="1"/>
          </p:cNvSpPr>
          <p:nvPr>
            <p:ph sz="quarter" idx="56"/>
          </p:nvPr>
        </p:nvSpPr>
        <p:spPr>
          <a:xfrm>
            <a:off x="2603674"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8" name="Content Placeholder 6"/>
          <p:cNvSpPr>
            <a:spLocks noGrp="1"/>
          </p:cNvSpPr>
          <p:nvPr>
            <p:ph sz="quarter" idx="57"/>
          </p:nvPr>
        </p:nvSpPr>
        <p:spPr>
          <a:xfrm>
            <a:off x="4764434"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9" name="Content Placeholder 6"/>
          <p:cNvSpPr>
            <a:spLocks noGrp="1"/>
          </p:cNvSpPr>
          <p:nvPr>
            <p:ph sz="quarter" idx="58"/>
          </p:nvPr>
        </p:nvSpPr>
        <p:spPr>
          <a:xfrm>
            <a:off x="6925193" y="1394199"/>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0" name="Content Placeholder 6"/>
          <p:cNvSpPr>
            <a:spLocks noGrp="1"/>
          </p:cNvSpPr>
          <p:nvPr>
            <p:ph sz="quarter" idx="59"/>
          </p:nvPr>
        </p:nvSpPr>
        <p:spPr>
          <a:xfrm>
            <a:off x="438380"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1" name="Content Placeholder 6"/>
          <p:cNvSpPr>
            <a:spLocks noGrp="1"/>
          </p:cNvSpPr>
          <p:nvPr>
            <p:ph sz="quarter" idx="60"/>
          </p:nvPr>
        </p:nvSpPr>
        <p:spPr>
          <a:xfrm>
            <a:off x="2603674"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2" name="Content Placeholder 6"/>
          <p:cNvSpPr>
            <a:spLocks noGrp="1"/>
          </p:cNvSpPr>
          <p:nvPr>
            <p:ph sz="quarter" idx="61"/>
          </p:nvPr>
        </p:nvSpPr>
        <p:spPr>
          <a:xfrm>
            <a:off x="4764434"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3" name="Content Placeholder 6"/>
          <p:cNvSpPr>
            <a:spLocks noGrp="1"/>
          </p:cNvSpPr>
          <p:nvPr>
            <p:ph sz="quarter" idx="62"/>
          </p:nvPr>
        </p:nvSpPr>
        <p:spPr>
          <a:xfrm>
            <a:off x="6925193"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22241985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 columns 1/3 spli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5" name="Content Placeholder 2"/>
          <p:cNvSpPr>
            <a:spLocks noGrp="1"/>
          </p:cNvSpPr>
          <p:nvPr>
            <p:ph idx="28"/>
          </p:nvPr>
        </p:nvSpPr>
        <p:spPr>
          <a:xfrm>
            <a:off x="3370991" y="1444271"/>
            <a:ext cx="5333118"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27"/>
          </p:nvPr>
        </p:nvSpPr>
        <p:spPr>
          <a:xfrm>
            <a:off x="430878" y="1444271"/>
            <a:ext cx="2394461"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Text Placeholder 19"/>
          <p:cNvSpPr>
            <a:spLocks noGrp="1"/>
          </p:cNvSpPr>
          <p:nvPr>
            <p:ph type="body" sz="quarter" idx="15" hasCustomPrompt="1"/>
          </p:nvPr>
        </p:nvSpPr>
        <p:spPr>
          <a:xfrm>
            <a:off x="432389" y="1054949"/>
            <a:ext cx="2394461"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9" name="Text Placeholder 19"/>
          <p:cNvSpPr>
            <a:spLocks noGrp="1"/>
          </p:cNvSpPr>
          <p:nvPr>
            <p:ph type="body" sz="quarter" idx="17" hasCustomPrompt="1"/>
          </p:nvPr>
        </p:nvSpPr>
        <p:spPr>
          <a:xfrm>
            <a:off x="3374013" y="1054949"/>
            <a:ext cx="5333118"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Tree>
    <p:extLst>
      <p:ext uri="{BB962C8B-B14F-4D97-AF65-F5344CB8AC3E}">
        <p14:creationId xmlns:p14="http://schemas.microsoft.com/office/powerpoint/2010/main" val="2415747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 columns 2/3 spli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1" name="Text Placeholder 19"/>
          <p:cNvSpPr>
            <a:spLocks noGrp="1"/>
          </p:cNvSpPr>
          <p:nvPr>
            <p:ph type="body" sz="quarter" idx="15" hasCustomPrompt="1"/>
          </p:nvPr>
        </p:nvSpPr>
        <p:spPr>
          <a:xfrm>
            <a:off x="432333" y="1054949"/>
            <a:ext cx="5333118"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7" name="Text Placeholder 19"/>
          <p:cNvSpPr>
            <a:spLocks noGrp="1"/>
          </p:cNvSpPr>
          <p:nvPr>
            <p:ph type="body" sz="quarter" idx="17" hasCustomPrompt="1"/>
          </p:nvPr>
        </p:nvSpPr>
        <p:spPr>
          <a:xfrm>
            <a:off x="6309702" y="1054949"/>
            <a:ext cx="2394461"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8" name="Content Placeholder 2"/>
          <p:cNvSpPr>
            <a:spLocks noGrp="1"/>
          </p:cNvSpPr>
          <p:nvPr>
            <p:ph idx="28"/>
          </p:nvPr>
        </p:nvSpPr>
        <p:spPr>
          <a:xfrm>
            <a:off x="6309702" y="1444271"/>
            <a:ext cx="2394461"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9" name="Content Placeholder 2"/>
          <p:cNvSpPr>
            <a:spLocks noGrp="1"/>
          </p:cNvSpPr>
          <p:nvPr>
            <p:ph idx="27"/>
          </p:nvPr>
        </p:nvSpPr>
        <p:spPr>
          <a:xfrm>
            <a:off x="430822" y="1444271"/>
            <a:ext cx="5333118"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370647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V - small portrait">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8051073" y="1045127"/>
            <a:ext cx="653035" cy="685800"/>
          </a:xfrm>
          <a:noFill/>
          <a:ln>
            <a:noFill/>
          </a:ln>
        </p:spPr>
        <p:txBody>
          <a:bodyPr anchor="ctr" anchorCtr="0"/>
          <a:lstStyle>
            <a:lvl1pPr marL="0" indent="0" algn="ctr">
              <a:buFontTx/>
              <a:buNone/>
              <a:defRPr sz="900" b="1">
                <a:solidFill>
                  <a:srgbClr val="808080"/>
                </a:solidFill>
              </a:defRPr>
            </a:lvl1pPr>
          </a:lstStyle>
          <a:p>
            <a:r>
              <a:rPr lang="en-US" dirty="0" smtClean="0"/>
              <a:t>Click icon to add picture</a:t>
            </a:r>
            <a:endParaRPr lang="en-GB" dirty="0"/>
          </a:p>
        </p:txBody>
      </p:sp>
      <p:sp>
        <p:nvSpPr>
          <p:cNvPr id="9" name="Text Placeholder 8"/>
          <p:cNvSpPr>
            <a:spLocks noGrp="1"/>
          </p:cNvSpPr>
          <p:nvPr>
            <p:ph type="body" sz="quarter" idx="12"/>
          </p:nvPr>
        </p:nvSpPr>
        <p:spPr>
          <a:xfrm>
            <a:off x="427799" y="1054895"/>
            <a:ext cx="7393120" cy="369808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ext uri="{BB962C8B-B14F-4D97-AF65-F5344CB8AC3E}">
        <p14:creationId xmlns:p14="http://schemas.microsoft.com/office/powerpoint/2010/main" val="639858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V - large portrait">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428796" y="1054894"/>
            <a:ext cx="2605607" cy="2878931"/>
          </a:xfrm>
        </p:spPr>
        <p:txBody>
          <a:bodyPr anchor="ctr" anchorCtr="0"/>
          <a:lstStyle>
            <a:lvl1pPr marL="0" indent="0" algn="ctr">
              <a:lnSpc>
                <a:spcPct val="100000"/>
              </a:lnSpc>
              <a:buFontTx/>
              <a:buNone/>
              <a:defRPr sz="1000" b="1">
                <a:solidFill>
                  <a:srgbClr val="808080"/>
                </a:solidFill>
              </a:defRPr>
            </a:lvl1pPr>
          </a:lstStyle>
          <a:p>
            <a:r>
              <a:rPr lang="en-US" dirty="0" smtClean="0"/>
              <a:t>Click icon to add picture</a:t>
            </a:r>
            <a:endParaRPr lang="en-GB" dirty="0"/>
          </a:p>
        </p:txBody>
      </p:sp>
      <p:sp>
        <p:nvSpPr>
          <p:cNvPr id="13" name="Text Placeholder 12"/>
          <p:cNvSpPr>
            <a:spLocks noGrp="1"/>
          </p:cNvSpPr>
          <p:nvPr>
            <p:ph type="body" sz="quarter" idx="12"/>
          </p:nvPr>
        </p:nvSpPr>
        <p:spPr>
          <a:xfrm>
            <a:off x="3620414" y="1054950"/>
            <a:ext cx="5079160"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ext uri="{BB962C8B-B14F-4D97-AF65-F5344CB8AC3E}">
        <p14:creationId xmlns:p14="http://schemas.microsoft.com/office/powerpoint/2010/main" val="359871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Bulleted Content">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3pPr>
            <a:lvl4pPr marL="388370" marR="0" indent="0" algn="l" defTabSz="684998" rtl="0" eaLnBrk="1" fontAlgn="base" latinLnBrk="0" hangingPunct="1">
              <a:lnSpc>
                <a:spcPct val="100000"/>
              </a:lnSpc>
              <a:spcBef>
                <a:spcPct val="0"/>
              </a:spcBef>
              <a:spcAft>
                <a:spcPct val="0"/>
              </a:spcAft>
              <a:buClr>
                <a:srgbClr val="6D6E71"/>
              </a:buClr>
              <a:buSzTx/>
              <a:buFont typeface="Arial" pitchFamily="34" charset="0"/>
              <a:buNone/>
              <a:tabLst/>
              <a:defRPr sz="11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GB"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p>
        </p:txBody>
      </p:sp>
      <p:sp>
        <p:nvSpPr>
          <p:cNvPr id="5" name="TextBox 4"/>
          <p:cNvSpPr txBox="1"/>
          <p:nvPr userDrawn="1"/>
        </p:nvSpPr>
        <p:spPr>
          <a:xfrm>
            <a:off x="176084" y="4676843"/>
            <a:ext cx="1587294" cy="307777"/>
          </a:xfrm>
          <a:prstGeom prst="rect">
            <a:avLst/>
          </a:prstGeom>
          <a:noFill/>
        </p:spPr>
        <p:txBody>
          <a:bodyPr wrap="none" rtlCol="0">
            <a:spAutoFit/>
          </a:bodyPr>
          <a:lstStyle/>
          <a:p>
            <a:r>
              <a:rPr lang="en-US" dirty="0" smtClean="0"/>
              <a:t>[Reference, Year]</a:t>
            </a:r>
            <a:endParaRPr lang="en-US" dirty="0"/>
          </a:p>
        </p:txBody>
      </p:sp>
    </p:spTree>
    <p:extLst>
      <p:ext uri="{BB962C8B-B14F-4D97-AF65-F5344CB8AC3E}">
        <p14:creationId xmlns:p14="http://schemas.microsoft.com/office/powerpoint/2010/main" val="155754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s">
    <p:spTree>
      <p:nvGrpSpPr>
        <p:cNvPr id="1" name=""/>
        <p:cNvGrpSpPr/>
        <p:nvPr/>
      </p:nvGrpSpPr>
      <p:grpSpPr>
        <a:xfrm>
          <a:off x="0" y="0"/>
          <a:ext cx="0" cy="0"/>
          <a:chOff x="0" y="0"/>
          <a:chExt cx="0" cy="0"/>
        </a:xfrm>
      </p:grpSpPr>
      <p:sp>
        <p:nvSpPr>
          <p:cNvPr id="3" name="Tit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Tree>
    <p:extLst>
      <p:ext uri="{BB962C8B-B14F-4D97-AF65-F5344CB8AC3E}">
        <p14:creationId xmlns:p14="http://schemas.microsoft.com/office/powerpoint/2010/main" val="40376190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Blank logo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71467" y="2072792"/>
            <a:ext cx="4401066" cy="997916"/>
          </a:xfrm>
          <a:prstGeom prst="rect">
            <a:avLst/>
          </a:prstGeom>
        </p:spPr>
      </p:pic>
    </p:spTree>
    <p:extLst>
      <p:ext uri="{BB962C8B-B14F-4D97-AF65-F5344CB8AC3E}">
        <p14:creationId xmlns:p14="http://schemas.microsoft.com/office/powerpoint/2010/main" val="1766607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JLR sec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Rectangle 2"/>
          <p:cNvSpPr/>
          <p:nvPr userDrawn="1"/>
        </p:nvSpPr>
        <p:spPr bwMode="auto">
          <a:xfrm>
            <a:off x="1348583" y="1314450"/>
            <a:ext cx="6446837" cy="2876550"/>
          </a:xfrm>
          <a:prstGeom prst="rect">
            <a:avLst/>
          </a:prstGeom>
          <a:solidFill>
            <a:schemeClr val="tx2"/>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p>
            <a:pPr algn="ctr" defTabSz="913316" fontAlgn="base">
              <a:spcBef>
                <a:spcPct val="0"/>
              </a:spcBef>
              <a:spcAft>
                <a:spcPct val="0"/>
              </a:spcAft>
            </a:pPr>
            <a:r>
              <a:rPr lang="en-GB" sz="4800" b="1" kern="1200" dirty="0" smtClean="0">
                <a:solidFill>
                  <a:srgbClr val="FFFFFF"/>
                </a:solidFill>
                <a:latin typeface="Arial" charset="0"/>
              </a:rPr>
              <a:t>UoE slides</a:t>
            </a:r>
          </a:p>
        </p:txBody>
      </p:sp>
    </p:spTree>
    <p:extLst>
      <p:ext uri="{BB962C8B-B14F-4D97-AF65-F5344CB8AC3E}">
        <p14:creationId xmlns:p14="http://schemas.microsoft.com/office/powerpoint/2010/main" val="3077315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2567007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 name="Content Placeholder 3"/>
          <p:cNvSpPr>
            <a:spLocks noGrp="1"/>
          </p:cNvSpPr>
          <p:nvPr>
            <p:ph sz="half" idx="2"/>
          </p:nvPr>
        </p:nvSpPr>
        <p:spPr>
          <a:xfrm>
            <a:off x="4697685"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4167523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type="twoObj" preserve="1">
  <p:cSld name="Two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b="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b="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 name="Content Placeholder 3"/>
          <p:cNvSpPr>
            <a:spLocks noGrp="1"/>
          </p:cNvSpPr>
          <p:nvPr>
            <p:ph sz="half" idx="2"/>
          </p:nvPr>
        </p:nvSpPr>
        <p:spPr>
          <a:xfrm>
            <a:off x="4697685"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b="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b="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26215529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Text and Chart">
    <p:spTree>
      <p:nvGrpSpPr>
        <p:cNvPr id="1" name=""/>
        <p:cNvGrpSpPr/>
        <p:nvPr/>
      </p:nvGrpSpPr>
      <p:grpSpPr>
        <a:xfrm>
          <a:off x="0" y="0"/>
          <a:ext cx="0" cy="0"/>
          <a:chOff x="0" y="0"/>
          <a:chExt cx="0" cy="0"/>
        </a:xfrm>
      </p:grpSpPr>
      <p:sp>
        <p:nvSpPr>
          <p:cNvPr id="6" name="Chart Placeholder 5"/>
          <p:cNvSpPr>
            <a:spLocks noGrp="1"/>
          </p:cNvSpPr>
          <p:nvPr>
            <p:ph type="chart" sz="quarter" idx="10"/>
          </p:nvPr>
        </p:nvSpPr>
        <p:spPr>
          <a:xfrm>
            <a:off x="4722646" y="1206115"/>
            <a:ext cx="4021264" cy="3261122"/>
          </a:xfrm>
        </p:spPr>
        <p:txBody>
          <a:bodyPr/>
          <a:lstStyle/>
          <a:p>
            <a:endParaRPr lang="en-GB" dirty="0"/>
          </a:p>
        </p:txBody>
      </p:sp>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3727600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Text and Table">
    <p:spTree>
      <p:nvGrpSpPr>
        <p:cNvPr id="1" name=""/>
        <p:cNvGrpSpPr/>
        <p:nvPr/>
      </p:nvGrpSpPr>
      <p:grpSpPr>
        <a:xfrm>
          <a:off x="0" y="0"/>
          <a:ext cx="0" cy="0"/>
          <a:chOff x="0" y="0"/>
          <a:chExt cx="0" cy="0"/>
        </a:xfrm>
      </p:grpSpPr>
      <p:sp>
        <p:nvSpPr>
          <p:cNvPr id="5" name="Table Placeholder 4"/>
          <p:cNvSpPr>
            <a:spLocks noGrp="1"/>
          </p:cNvSpPr>
          <p:nvPr>
            <p:ph type="tbl" sz="quarter" idx="11"/>
          </p:nvPr>
        </p:nvSpPr>
        <p:spPr>
          <a:xfrm>
            <a:off x="4722646" y="1206115"/>
            <a:ext cx="4021264" cy="3261122"/>
          </a:xfrm>
        </p:spPr>
        <p:txBody>
          <a:bodyPr/>
          <a:lstStyle/>
          <a:p>
            <a:endParaRPr lang="en-GB" dirty="0"/>
          </a:p>
        </p:txBody>
      </p:sp>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2059939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1575" y="159393"/>
            <a:ext cx="5654950" cy="722709"/>
          </a:xfrm>
        </p:spPr>
        <p:txBody>
          <a:bodyPr/>
          <a:lstStyle>
            <a:lvl1pPr>
              <a:defRPr/>
            </a:lvl1pPr>
          </a:lstStyle>
          <a:p>
            <a:r>
              <a:rPr lang="en-US" dirty="0" smtClean="0"/>
              <a:t>Click to edit Master title style</a:t>
            </a:r>
            <a:endParaRPr lang="en-GB" dirty="0"/>
          </a:p>
        </p:txBody>
      </p:sp>
      <p:sp>
        <p:nvSpPr>
          <p:cNvPr id="3" name="Text Placeholder 2"/>
          <p:cNvSpPr>
            <a:spLocks noGrp="1"/>
          </p:cNvSpPr>
          <p:nvPr>
            <p:ph type="body" idx="1"/>
          </p:nvPr>
        </p:nvSpPr>
        <p:spPr>
          <a:xfrm>
            <a:off x="521574" y="1046211"/>
            <a:ext cx="4040317" cy="479822"/>
          </a:xfrm>
        </p:spPr>
        <p:txBody>
          <a:bodyPr anchor="b"/>
          <a:lstStyle>
            <a:lvl1pPr marL="0" indent="0">
              <a:buNone/>
              <a:defRPr sz="1500" b="1">
                <a:solidFill>
                  <a:schemeClr val="accent1"/>
                </a:solidFill>
              </a:defRPr>
            </a:lvl1pPr>
            <a:lvl2pPr marL="342437" indent="0">
              <a:buNone/>
              <a:defRPr sz="1500" b="1"/>
            </a:lvl2pPr>
            <a:lvl3pPr marL="684913" indent="0">
              <a:buNone/>
              <a:defRPr sz="1400" b="1"/>
            </a:lvl3pPr>
            <a:lvl4pPr marL="1027368" indent="0">
              <a:buNone/>
              <a:defRPr sz="1100" b="1"/>
            </a:lvl4pPr>
            <a:lvl5pPr marL="1369825" indent="0">
              <a:buNone/>
              <a:defRPr sz="1100" b="1"/>
            </a:lvl5pPr>
            <a:lvl6pPr marL="1712303" indent="0">
              <a:buNone/>
              <a:defRPr sz="1100" b="1"/>
            </a:lvl6pPr>
            <a:lvl7pPr marL="2054738" indent="0">
              <a:buNone/>
              <a:defRPr sz="1100" b="1"/>
            </a:lvl7pPr>
            <a:lvl8pPr marL="2397173" indent="0">
              <a:buNone/>
              <a:defRPr sz="1100" b="1"/>
            </a:lvl8pPr>
            <a:lvl9pPr marL="2739608" indent="0">
              <a:buNone/>
              <a:defRPr sz="1100" b="1"/>
            </a:lvl9pPr>
          </a:lstStyle>
          <a:p>
            <a:pPr lvl="0"/>
            <a:r>
              <a:rPr lang="en-US" dirty="0" smtClean="0"/>
              <a:t>Click to edit Master text styles</a:t>
            </a:r>
          </a:p>
        </p:txBody>
      </p:sp>
      <p:sp>
        <p:nvSpPr>
          <p:cNvPr id="4" name="Content Placeholder 3"/>
          <p:cNvSpPr>
            <a:spLocks noGrp="1"/>
          </p:cNvSpPr>
          <p:nvPr>
            <p:ph sz="half" idx="2"/>
          </p:nvPr>
        </p:nvSpPr>
        <p:spPr>
          <a:xfrm>
            <a:off x="521574" y="1561737"/>
            <a:ext cx="4040317" cy="2963466"/>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100"/>
            </a:lvl6pPr>
            <a:lvl7pPr>
              <a:defRPr sz="1100"/>
            </a:lvl7pPr>
            <a:lvl8pPr>
              <a:defRPr sz="1100"/>
            </a:lvl8pPr>
            <a:lvl9pPr>
              <a:defRPr sz="11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Text Placeholder 4"/>
          <p:cNvSpPr>
            <a:spLocks noGrp="1"/>
          </p:cNvSpPr>
          <p:nvPr>
            <p:ph type="body" sz="quarter" idx="3"/>
          </p:nvPr>
        </p:nvSpPr>
        <p:spPr>
          <a:xfrm>
            <a:off x="4709582" y="1046211"/>
            <a:ext cx="4041507" cy="479822"/>
          </a:xfrm>
        </p:spPr>
        <p:txBody>
          <a:bodyPr anchor="b"/>
          <a:lstStyle>
            <a:lvl1pPr marL="0" indent="0">
              <a:buNone/>
              <a:defRPr sz="1500" b="1">
                <a:solidFill>
                  <a:schemeClr val="accent1"/>
                </a:solidFill>
              </a:defRPr>
            </a:lvl1pPr>
            <a:lvl2pPr marL="342437" indent="0">
              <a:buNone/>
              <a:defRPr sz="1500" b="1"/>
            </a:lvl2pPr>
            <a:lvl3pPr marL="684913" indent="0">
              <a:buNone/>
              <a:defRPr sz="1400" b="1"/>
            </a:lvl3pPr>
            <a:lvl4pPr marL="1027368" indent="0">
              <a:buNone/>
              <a:defRPr sz="1100" b="1"/>
            </a:lvl4pPr>
            <a:lvl5pPr marL="1369825" indent="0">
              <a:buNone/>
              <a:defRPr sz="1100" b="1"/>
            </a:lvl5pPr>
            <a:lvl6pPr marL="1712303" indent="0">
              <a:buNone/>
              <a:defRPr sz="1100" b="1"/>
            </a:lvl6pPr>
            <a:lvl7pPr marL="2054738" indent="0">
              <a:buNone/>
              <a:defRPr sz="1100" b="1"/>
            </a:lvl7pPr>
            <a:lvl8pPr marL="2397173" indent="0">
              <a:buNone/>
              <a:defRPr sz="1100" b="1"/>
            </a:lvl8pPr>
            <a:lvl9pPr marL="2739608" indent="0">
              <a:buNone/>
              <a:defRPr sz="1100" b="1"/>
            </a:lvl9pPr>
          </a:lstStyle>
          <a:p>
            <a:pPr lvl="0"/>
            <a:r>
              <a:rPr lang="en-US" smtClean="0"/>
              <a:t>Click to edit Master text styles</a:t>
            </a:r>
          </a:p>
        </p:txBody>
      </p:sp>
      <p:sp>
        <p:nvSpPr>
          <p:cNvPr id="6" name="Content Placeholder 5"/>
          <p:cNvSpPr>
            <a:spLocks noGrp="1"/>
          </p:cNvSpPr>
          <p:nvPr>
            <p:ph sz="quarter" idx="4"/>
          </p:nvPr>
        </p:nvSpPr>
        <p:spPr>
          <a:xfrm>
            <a:off x="4709582" y="1561737"/>
            <a:ext cx="4041507" cy="2963466"/>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100"/>
            </a:lvl6pPr>
            <a:lvl7pPr>
              <a:defRPr sz="1100"/>
            </a:lvl7pPr>
            <a:lvl8pPr>
              <a:defRPr sz="1100"/>
            </a:lvl8pPr>
            <a:lvl9pPr>
              <a:defRPr sz="11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ext uri="{BB962C8B-B14F-4D97-AF65-F5344CB8AC3E}">
        <p14:creationId xmlns:p14="http://schemas.microsoft.com/office/powerpoint/2010/main" val="30290957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0928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804" y="3305176"/>
            <a:ext cx="7772221" cy="1021556"/>
          </a:xfrm>
        </p:spPr>
        <p:txBody>
          <a:bodyPr/>
          <a:lstStyle>
            <a:lvl1pPr algn="l">
              <a:defRPr sz="3000" b="1" cap="all"/>
            </a:lvl1pPr>
          </a:lstStyle>
          <a:p>
            <a:r>
              <a:rPr lang="en-US" smtClean="0"/>
              <a:t>Click to edit Master title style</a:t>
            </a:r>
            <a:endParaRPr lang="en-GB"/>
          </a:p>
        </p:txBody>
      </p:sp>
      <p:sp>
        <p:nvSpPr>
          <p:cNvPr id="3" name="Text Placeholder 2"/>
          <p:cNvSpPr>
            <a:spLocks noGrp="1"/>
          </p:cNvSpPr>
          <p:nvPr>
            <p:ph type="body" idx="1"/>
          </p:nvPr>
        </p:nvSpPr>
        <p:spPr>
          <a:xfrm>
            <a:off x="722804" y="2180047"/>
            <a:ext cx="7772221" cy="1125140"/>
          </a:xfrm>
        </p:spPr>
        <p:txBody>
          <a:bodyPr anchor="b"/>
          <a:lstStyle>
            <a:lvl1pPr marL="0" indent="0">
              <a:buNone/>
              <a:defRPr sz="1500">
                <a:solidFill>
                  <a:schemeClr val="accent1"/>
                </a:solidFill>
              </a:defRPr>
            </a:lvl1pPr>
            <a:lvl2pPr marL="342437" indent="0">
              <a:buNone/>
              <a:defRPr sz="1400"/>
            </a:lvl2pPr>
            <a:lvl3pPr marL="684913" indent="0">
              <a:buNone/>
              <a:defRPr sz="1100"/>
            </a:lvl3pPr>
            <a:lvl4pPr marL="1027368" indent="0">
              <a:buNone/>
              <a:defRPr sz="1100"/>
            </a:lvl4pPr>
            <a:lvl5pPr marL="1369825" indent="0">
              <a:buNone/>
              <a:defRPr sz="1100"/>
            </a:lvl5pPr>
            <a:lvl6pPr marL="1712303" indent="0">
              <a:buNone/>
              <a:defRPr sz="1100"/>
            </a:lvl6pPr>
            <a:lvl7pPr marL="2054738" indent="0">
              <a:buNone/>
              <a:defRPr sz="1100"/>
            </a:lvl7pPr>
            <a:lvl8pPr marL="2397173" indent="0">
              <a:buNone/>
              <a:defRPr sz="1100"/>
            </a:lvl8pPr>
            <a:lvl9pPr marL="2739608" indent="0">
              <a:buNone/>
              <a:defRPr sz="1100"/>
            </a:lvl9pPr>
          </a:lstStyle>
          <a:p>
            <a:pPr lvl="0"/>
            <a:r>
              <a:rPr lang="en-US" dirty="0" smtClean="0"/>
              <a:t>Click to edit Master text styles</a:t>
            </a:r>
          </a:p>
        </p:txBody>
      </p:sp>
    </p:spTree>
    <p:extLst>
      <p:ext uri="{BB962C8B-B14F-4D97-AF65-F5344CB8AC3E}">
        <p14:creationId xmlns:p14="http://schemas.microsoft.com/office/powerpoint/2010/main" val="31543607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79"/>
        <p:cNvGrpSpPr/>
        <p:nvPr/>
      </p:nvGrpSpPr>
      <p:grpSpPr>
        <a:xfrm>
          <a:off x="0" y="0"/>
          <a:ext cx="0" cy="0"/>
          <a:chOff x="0" y="0"/>
          <a:chExt cx="0" cy="0"/>
        </a:xfrm>
      </p:grpSpPr>
      <p:sp>
        <p:nvSpPr>
          <p:cNvPr id="80" name="Shape 80"/>
          <p:cNvSpPr txBox="1">
            <a:spLocks noGrp="1"/>
          </p:cNvSpPr>
          <p:nvPr>
            <p:ph type="sldNum" idx="12"/>
          </p:nvPr>
        </p:nvSpPr>
        <p:spPr>
          <a:xfrm>
            <a:off x="8197704" y="4676923"/>
            <a:ext cx="722460" cy="396081"/>
          </a:xfrm>
          <a:prstGeom prst="rect">
            <a:avLst/>
          </a:prstGeom>
          <a:noFill/>
          <a:ln>
            <a:noFill/>
          </a:ln>
        </p:spPr>
        <p:txBody>
          <a:bodyPr lIns="0" tIns="0" rIns="0" bIns="0" anchor="b" anchorCtr="0">
            <a:noAutofit/>
          </a:bodyPr>
          <a:lstStyle/>
          <a:p>
            <a:pPr algn="r">
              <a:buSzPct val="25000"/>
            </a:pPr>
            <a:fld id="{00000000-1234-1234-1234-123412341234}" type="slidenum">
              <a:rPr lang="en-GB" sz="700" smtClean="0">
                <a:solidFill>
                  <a:schemeClr val="dk1"/>
                </a:solidFill>
              </a:rPr>
              <a:pPr algn="r">
                <a:buSzPct val="25000"/>
              </a:pPr>
              <a:t>‹#›</a:t>
            </a:fld>
            <a:endParaRPr lang="en-GB" sz="700">
              <a:solidFill>
                <a:schemeClr val="dk1"/>
              </a:solidFil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cSld name="Video Layout">
    <p:bg>
      <p:bgRef idx="1001">
        <a:schemeClr val="bg1"/>
      </p:bgRef>
    </p:bg>
    <p:spTree>
      <p:nvGrpSpPr>
        <p:cNvPr id="1" name="Shape 81"/>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3840" y="3615537"/>
            <a:ext cx="8696325" cy="341986"/>
          </a:xfrm>
        </p:spPr>
        <p:txBody>
          <a:bodyPr/>
          <a:lstStyle>
            <a:lvl1pPr marL="0" indent="0">
              <a:buNone/>
              <a:defRPr sz="2000" b="1" i="0" cap="all" spc="0" baseline="0">
                <a:solidFill>
                  <a:schemeClr val="tx1"/>
                </a:solidFill>
              </a:defRPr>
            </a:lvl1pPr>
          </a:lstStyle>
          <a:p>
            <a:r>
              <a:rPr lang="en-US" smtClean="0"/>
              <a:t>Click to edit Master title style</a:t>
            </a:r>
            <a:endParaRPr lang="en-GB" dirty="0"/>
          </a:p>
        </p:txBody>
      </p:sp>
      <p:sp>
        <p:nvSpPr>
          <p:cNvPr id="3" name="Subtitle 2"/>
          <p:cNvSpPr>
            <a:spLocks noGrp="1"/>
          </p:cNvSpPr>
          <p:nvPr>
            <p:ph type="subTitle" idx="1"/>
          </p:nvPr>
        </p:nvSpPr>
        <p:spPr>
          <a:xfrm>
            <a:off x="223840" y="3916081"/>
            <a:ext cx="8696325" cy="285129"/>
          </a:xfrm>
        </p:spPr>
        <p:txBody>
          <a:bodyPr/>
          <a:lstStyle>
            <a:lvl1pPr marL="176200" indent="-176200" algn="l">
              <a:buFont typeface="Arial" panose="020B0604020202020204" pitchFamily="34" charset="0"/>
              <a:buChar char="–"/>
              <a:defRPr sz="1600" cap="all" spc="0" baseline="0">
                <a:solidFill>
                  <a:schemeClr val="tx1"/>
                </a:solidFill>
              </a:defRPr>
            </a:lvl1pPr>
            <a:lvl2pPr marL="457166" indent="0" algn="ctr">
              <a:buNone/>
              <a:defRPr>
                <a:solidFill>
                  <a:schemeClr val="tx1">
                    <a:tint val="75000"/>
                  </a:schemeClr>
                </a:solidFill>
              </a:defRPr>
            </a:lvl2pPr>
            <a:lvl3pPr marL="914333" indent="0" algn="ctr">
              <a:buNone/>
              <a:defRPr>
                <a:solidFill>
                  <a:schemeClr val="tx1">
                    <a:tint val="75000"/>
                  </a:schemeClr>
                </a:solidFill>
              </a:defRPr>
            </a:lvl3pPr>
            <a:lvl4pPr marL="1371498" indent="0" algn="ctr">
              <a:buNone/>
              <a:defRPr>
                <a:solidFill>
                  <a:schemeClr val="tx1">
                    <a:tint val="75000"/>
                  </a:schemeClr>
                </a:solidFill>
              </a:defRPr>
            </a:lvl4pPr>
            <a:lvl5pPr marL="1828664" indent="0" algn="ctr">
              <a:buNone/>
              <a:defRPr>
                <a:solidFill>
                  <a:schemeClr val="tx1">
                    <a:tint val="75000"/>
                  </a:schemeClr>
                </a:solidFill>
              </a:defRPr>
            </a:lvl5pPr>
            <a:lvl6pPr marL="2285829" indent="0" algn="ctr">
              <a:buNone/>
              <a:defRPr>
                <a:solidFill>
                  <a:schemeClr val="tx1">
                    <a:tint val="75000"/>
                  </a:schemeClr>
                </a:solidFill>
              </a:defRPr>
            </a:lvl6pPr>
            <a:lvl7pPr marL="2742995" indent="0" algn="ctr">
              <a:buNone/>
              <a:defRPr>
                <a:solidFill>
                  <a:schemeClr val="tx1">
                    <a:tint val="75000"/>
                  </a:schemeClr>
                </a:solidFill>
              </a:defRPr>
            </a:lvl7pPr>
            <a:lvl8pPr marL="3200160" indent="0" algn="ctr">
              <a:buNone/>
              <a:defRPr>
                <a:solidFill>
                  <a:schemeClr val="tx1">
                    <a:tint val="75000"/>
                  </a:schemeClr>
                </a:solidFill>
              </a:defRPr>
            </a:lvl8pPr>
            <a:lvl9pPr marL="3657326" indent="0" algn="ctr">
              <a:buNone/>
              <a:defRPr>
                <a:solidFill>
                  <a:schemeClr val="tx1">
                    <a:tint val="75000"/>
                  </a:schemeClr>
                </a:solidFill>
              </a:defRPr>
            </a:lvl9pPr>
          </a:lstStyle>
          <a:p>
            <a:r>
              <a:rPr lang="en-US" smtClean="0"/>
              <a:t>Click to edit Master subtitle style</a:t>
            </a:r>
            <a:endParaRPr lang="en-GB" dirty="0"/>
          </a:p>
        </p:txBody>
      </p:sp>
      <p:sp>
        <p:nvSpPr>
          <p:cNvPr id="9" name="Text Placeholder 8"/>
          <p:cNvSpPr>
            <a:spLocks noGrp="1"/>
          </p:cNvSpPr>
          <p:nvPr>
            <p:ph type="body" sz="quarter" idx="10"/>
          </p:nvPr>
        </p:nvSpPr>
        <p:spPr>
          <a:xfrm>
            <a:off x="223839" y="4470259"/>
            <a:ext cx="2203450" cy="599173"/>
          </a:xfrm>
        </p:spPr>
        <p:txBody>
          <a:bodyPr/>
          <a:lstStyle>
            <a:lvl1pPr>
              <a:spcBef>
                <a:spcPts val="0"/>
              </a:spcBef>
              <a:defRPr sz="1100">
                <a:solidFill>
                  <a:schemeClr val="tx1"/>
                </a:solidFill>
              </a:defRPr>
            </a:lvl1pPr>
            <a:lvl2pPr>
              <a:defRPr sz="1100"/>
            </a:lvl2pPr>
            <a:lvl3pPr>
              <a:defRPr sz="1100"/>
            </a:lvl3pPr>
            <a:lvl4pPr>
              <a:defRPr sz="1100"/>
            </a:lvl4pPr>
            <a:lvl5pPr>
              <a:defRPr sz="1100"/>
            </a:lvl5pPr>
          </a:lstStyle>
          <a:p>
            <a:pPr lvl="0"/>
            <a:r>
              <a:rPr lang="en-US" smtClean="0"/>
              <a:t>Click to edit Master text styles</a:t>
            </a:r>
          </a:p>
        </p:txBody>
      </p:sp>
      <p:sp>
        <p:nvSpPr>
          <p:cNvPr id="10" name="TextBox 9"/>
          <p:cNvSpPr txBox="1"/>
          <p:nvPr/>
        </p:nvSpPr>
        <p:spPr>
          <a:xfrm>
            <a:off x="7589047" y="4819148"/>
            <a:ext cx="1328738" cy="138499"/>
          </a:xfrm>
          <a:prstGeom prst="rect">
            <a:avLst/>
          </a:prstGeom>
          <a:noFill/>
        </p:spPr>
        <p:txBody>
          <a:bodyPr wrap="square" lIns="0" tIns="0" rIns="0" bIns="0" rtlCol="0" anchor="b" anchorCtr="0">
            <a:spAutoFit/>
          </a:bodyPr>
          <a:lstStyle/>
          <a:p>
            <a:pPr algn="r"/>
            <a:r>
              <a:rPr lang="en-GB" sz="900" kern="1200" dirty="0" smtClean="0">
                <a:solidFill>
                  <a:srgbClr val="1E1E1E"/>
                </a:solidFill>
                <a:ea typeface="+mn-ea"/>
                <a:cs typeface="+mn-cs"/>
              </a:rPr>
              <a:t>Confidential ©2018</a:t>
            </a:r>
            <a:endParaRPr lang="en-GB" sz="900" kern="1200" dirty="0">
              <a:solidFill>
                <a:srgbClr val="1E1E1E"/>
              </a:solidFill>
              <a:ea typeface="+mn-ea"/>
              <a:cs typeface="+mn-cs"/>
            </a:endParaRPr>
          </a:p>
        </p:txBody>
      </p:sp>
      <p:sp>
        <p:nvSpPr>
          <p:cNvPr id="12" name="Picture Placeholder 11"/>
          <p:cNvSpPr>
            <a:spLocks noGrp="1"/>
          </p:cNvSpPr>
          <p:nvPr>
            <p:ph type="pic" sz="quarter" idx="11"/>
          </p:nvPr>
        </p:nvSpPr>
        <p:spPr>
          <a:xfrm>
            <a:off x="0" y="820738"/>
            <a:ext cx="9144000" cy="2635250"/>
          </a:xfrm>
          <a:solidFill>
            <a:schemeClr val="bg2"/>
          </a:solidFill>
        </p:spPr>
        <p:txBody>
          <a:bodyPr/>
          <a:lstStyle/>
          <a:p>
            <a:r>
              <a:rPr lang="en-US" smtClean="0"/>
              <a:t>Drag picture to placeholder or click icon to add</a:t>
            </a:r>
            <a:endParaRPr lang="en-GB"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839" y="210772"/>
            <a:ext cx="2096817" cy="475441"/>
          </a:xfrm>
          <a:prstGeom prst="rect">
            <a:avLst/>
          </a:prstGeom>
        </p:spPr>
      </p:pic>
      <p:sp>
        <p:nvSpPr>
          <p:cNvPr id="8" name="TextBox 7"/>
          <p:cNvSpPr txBox="1"/>
          <p:nvPr userDrawn="1"/>
        </p:nvSpPr>
        <p:spPr>
          <a:xfrm>
            <a:off x="7589047" y="4819148"/>
            <a:ext cx="1328738" cy="138499"/>
          </a:xfrm>
          <a:prstGeom prst="rect">
            <a:avLst/>
          </a:prstGeom>
          <a:noFill/>
        </p:spPr>
        <p:txBody>
          <a:bodyPr wrap="square" lIns="0" tIns="0" rIns="0" bIns="0" rtlCol="0" anchor="b" anchorCtr="0">
            <a:spAutoFit/>
          </a:bodyPr>
          <a:lstStyle/>
          <a:p>
            <a:pPr algn="r"/>
            <a:r>
              <a:rPr lang="en-GB" sz="900" kern="1200" dirty="0" smtClean="0">
                <a:solidFill>
                  <a:srgbClr val="1E1E1E"/>
                </a:solidFill>
                <a:ea typeface="+mn-ea"/>
                <a:cs typeface="+mn-cs"/>
              </a:rPr>
              <a:t>Confidential ©2018</a:t>
            </a:r>
            <a:endParaRPr lang="en-GB" sz="900" kern="1200" dirty="0">
              <a:solidFill>
                <a:srgbClr val="1E1E1E"/>
              </a:solidFill>
              <a:ea typeface="+mn-ea"/>
              <a:cs typeface="+mn-cs"/>
            </a:endParaRP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3839" y="210772"/>
            <a:ext cx="2096817" cy="475441"/>
          </a:xfrm>
          <a:prstGeom prst="rect">
            <a:avLst/>
          </a:prstGeom>
        </p:spPr>
      </p:pic>
    </p:spTree>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cSld name="Title and Bulleted Content">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3pPr>
            <a:lvl4pPr marL="388370" marR="0" indent="0" algn="l" defTabSz="684998" rtl="0" eaLnBrk="1" fontAlgn="base" latinLnBrk="0" hangingPunct="1">
              <a:lnSpc>
                <a:spcPct val="100000"/>
              </a:lnSpc>
              <a:spcBef>
                <a:spcPct val="0"/>
              </a:spcBef>
              <a:spcAft>
                <a:spcPct val="0"/>
              </a:spcAft>
              <a:buClr>
                <a:srgbClr val="6D6E71"/>
              </a:buClr>
              <a:buSzTx/>
              <a:buFont typeface="Arial" pitchFamily="34" charset="0"/>
              <a:buNone/>
              <a:tabLst/>
              <a:defRPr sz="11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US" sz="1100" b="0" i="0" u="none" strike="noStrike" kern="0" cap="none" spc="0" normalizeH="0" baseline="0" noProof="0" dirty="0" smtClean="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4.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94011640-367A-9848-BF05-02DCFB876326}" type="datetimeFigureOut">
              <a:rPr lang="en-US" smtClean="0"/>
              <a:t>2/14/18</a:t>
            </a:fld>
            <a:endParaRPr lang="en-US"/>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13798E72-BD28-4943-9A3D-9088C0F90BF5}" type="slidenum">
              <a:rPr lang="en-US" smtClean="0"/>
              <a:t>‹#›</a:t>
            </a:fld>
            <a:endParaRPr lang="en-US"/>
          </a:p>
        </p:txBody>
      </p:sp>
    </p:spTree>
    <p:extLst>
      <p:ext uri="{BB962C8B-B14F-4D97-AF65-F5344CB8AC3E}">
        <p14:creationId xmlns:p14="http://schemas.microsoft.com/office/powerpoint/2010/main" val="11463243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5.xml><?xml version="1.0" encoding="utf-8"?>
<p:sldLayout xmlns:a="http://schemas.openxmlformats.org/drawingml/2006/main" xmlns:r="http://schemas.openxmlformats.org/officeDocument/2006/relationships" xmlns:p="http://schemas.openxmlformats.org/presentationml/2006/main" showMasterSp="0" userDrawn="1">
  <p:cSld name="Blank logo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71467" y="2072792"/>
            <a:ext cx="4401066" cy="997916"/>
          </a:xfrm>
          <a:prstGeom prst="rect">
            <a:avLst/>
          </a:prstGeom>
        </p:spPr>
      </p:pic>
    </p:spTree>
    <p:extLst>
      <p:ext uri="{BB962C8B-B14F-4D97-AF65-F5344CB8AC3E}">
        <p14:creationId xmlns:p14="http://schemas.microsoft.com/office/powerpoint/2010/main" val="1197788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userDrawn="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3840" y="3615537"/>
            <a:ext cx="8696325" cy="341986"/>
          </a:xfrm>
        </p:spPr>
        <p:txBody>
          <a:bodyPr/>
          <a:lstStyle>
            <a:lvl1pPr marL="0" indent="0">
              <a:buNone/>
              <a:defRPr sz="2000" b="1" i="0" cap="all" spc="0" baseline="0">
                <a:solidFill>
                  <a:schemeClr val="tx1"/>
                </a:solidFill>
              </a:defRPr>
            </a:lvl1pPr>
          </a:lstStyle>
          <a:p>
            <a:r>
              <a:rPr lang="en-US" dirty="0" smtClean="0"/>
              <a:t>Click to edit Master title style</a:t>
            </a:r>
            <a:endParaRPr lang="en-GB" dirty="0"/>
          </a:p>
        </p:txBody>
      </p:sp>
      <p:sp>
        <p:nvSpPr>
          <p:cNvPr id="3" name="Subtitle 2"/>
          <p:cNvSpPr>
            <a:spLocks noGrp="1"/>
          </p:cNvSpPr>
          <p:nvPr>
            <p:ph type="subTitle" idx="1"/>
          </p:nvPr>
        </p:nvSpPr>
        <p:spPr>
          <a:xfrm>
            <a:off x="223840" y="3916081"/>
            <a:ext cx="8696325" cy="285129"/>
          </a:xfrm>
        </p:spPr>
        <p:txBody>
          <a:bodyPr/>
          <a:lstStyle>
            <a:lvl1pPr marL="176200" indent="-176200" algn="l">
              <a:buFont typeface="Arial" panose="020B0604020202020204" pitchFamily="34" charset="0"/>
              <a:buChar char="–"/>
              <a:defRPr sz="1600" cap="all" spc="0" baseline="0">
                <a:solidFill>
                  <a:schemeClr val="tx1"/>
                </a:solidFill>
              </a:defRPr>
            </a:lvl1pPr>
            <a:lvl2pPr marL="457166" indent="0" algn="ctr">
              <a:buNone/>
              <a:defRPr>
                <a:solidFill>
                  <a:schemeClr val="tx1">
                    <a:tint val="75000"/>
                  </a:schemeClr>
                </a:solidFill>
              </a:defRPr>
            </a:lvl2pPr>
            <a:lvl3pPr marL="914333" indent="0" algn="ctr">
              <a:buNone/>
              <a:defRPr>
                <a:solidFill>
                  <a:schemeClr val="tx1">
                    <a:tint val="75000"/>
                  </a:schemeClr>
                </a:solidFill>
              </a:defRPr>
            </a:lvl3pPr>
            <a:lvl4pPr marL="1371498" indent="0" algn="ctr">
              <a:buNone/>
              <a:defRPr>
                <a:solidFill>
                  <a:schemeClr val="tx1">
                    <a:tint val="75000"/>
                  </a:schemeClr>
                </a:solidFill>
              </a:defRPr>
            </a:lvl4pPr>
            <a:lvl5pPr marL="1828664" indent="0" algn="ctr">
              <a:buNone/>
              <a:defRPr>
                <a:solidFill>
                  <a:schemeClr val="tx1">
                    <a:tint val="75000"/>
                  </a:schemeClr>
                </a:solidFill>
              </a:defRPr>
            </a:lvl5pPr>
            <a:lvl6pPr marL="2285829" indent="0" algn="ctr">
              <a:buNone/>
              <a:defRPr>
                <a:solidFill>
                  <a:schemeClr val="tx1">
                    <a:tint val="75000"/>
                  </a:schemeClr>
                </a:solidFill>
              </a:defRPr>
            </a:lvl6pPr>
            <a:lvl7pPr marL="2742995" indent="0" algn="ctr">
              <a:buNone/>
              <a:defRPr>
                <a:solidFill>
                  <a:schemeClr val="tx1">
                    <a:tint val="75000"/>
                  </a:schemeClr>
                </a:solidFill>
              </a:defRPr>
            </a:lvl7pPr>
            <a:lvl8pPr marL="3200160" indent="0" algn="ctr">
              <a:buNone/>
              <a:defRPr>
                <a:solidFill>
                  <a:schemeClr val="tx1">
                    <a:tint val="75000"/>
                  </a:schemeClr>
                </a:solidFill>
              </a:defRPr>
            </a:lvl8pPr>
            <a:lvl9pPr marL="3657326" indent="0" algn="ctr">
              <a:buNone/>
              <a:defRPr>
                <a:solidFill>
                  <a:schemeClr val="tx1">
                    <a:tint val="75000"/>
                  </a:schemeClr>
                </a:solidFill>
              </a:defRPr>
            </a:lvl9pPr>
          </a:lstStyle>
          <a:p>
            <a:r>
              <a:rPr lang="en-US" dirty="0" smtClean="0"/>
              <a:t>Click to edit Master subtitle style</a:t>
            </a:r>
            <a:endParaRPr lang="en-GB" dirty="0"/>
          </a:p>
        </p:txBody>
      </p:sp>
      <p:sp>
        <p:nvSpPr>
          <p:cNvPr id="9" name="Text Placeholder 8"/>
          <p:cNvSpPr>
            <a:spLocks noGrp="1"/>
          </p:cNvSpPr>
          <p:nvPr>
            <p:ph type="body" sz="quarter" idx="10"/>
          </p:nvPr>
        </p:nvSpPr>
        <p:spPr>
          <a:xfrm>
            <a:off x="223839" y="4470259"/>
            <a:ext cx="2203450" cy="599173"/>
          </a:xfrm>
        </p:spPr>
        <p:txBody>
          <a:bodyPr/>
          <a:lstStyle>
            <a:lvl1pPr>
              <a:spcBef>
                <a:spcPts val="0"/>
              </a:spcBef>
              <a:defRPr sz="1100">
                <a:solidFill>
                  <a:schemeClr val="tx1"/>
                </a:solidFill>
              </a:defRPr>
            </a:lvl1pPr>
            <a:lvl2pPr>
              <a:defRPr sz="1100"/>
            </a:lvl2pPr>
            <a:lvl3pPr>
              <a:defRPr sz="1100"/>
            </a:lvl3pPr>
            <a:lvl4pPr>
              <a:defRPr sz="1100"/>
            </a:lvl4pPr>
            <a:lvl5pPr>
              <a:defRPr sz="1100"/>
            </a:lvl5pPr>
          </a:lstStyle>
          <a:p>
            <a:pPr lvl="0"/>
            <a:r>
              <a:rPr lang="en-US" dirty="0" smtClean="0"/>
              <a:t>Click to edit Master text styles</a:t>
            </a:r>
            <a:endParaRPr lang="en-GB" dirty="0"/>
          </a:p>
        </p:txBody>
      </p:sp>
      <p:sp>
        <p:nvSpPr>
          <p:cNvPr id="10" name="TextBox 9"/>
          <p:cNvSpPr txBox="1"/>
          <p:nvPr userDrawn="1"/>
        </p:nvSpPr>
        <p:spPr>
          <a:xfrm>
            <a:off x="7589047" y="4819148"/>
            <a:ext cx="1328738" cy="138499"/>
          </a:xfrm>
          <a:prstGeom prst="rect">
            <a:avLst/>
          </a:prstGeom>
          <a:noFill/>
        </p:spPr>
        <p:txBody>
          <a:bodyPr wrap="square" lIns="0" tIns="0" rIns="0" bIns="0" rtlCol="0" anchor="b" anchorCtr="0">
            <a:spAutoFit/>
          </a:bodyPr>
          <a:lstStyle/>
          <a:p>
            <a:pPr algn="r"/>
            <a:r>
              <a:rPr lang="en-GB" sz="900" kern="1200" dirty="0" smtClean="0">
                <a:solidFill>
                  <a:srgbClr val="1E1E1E"/>
                </a:solidFill>
                <a:ea typeface="+mn-ea"/>
                <a:cs typeface="+mn-cs"/>
              </a:rPr>
              <a:t>Confidential ©2018</a:t>
            </a:r>
            <a:endParaRPr lang="en-GB" sz="900" kern="1200" dirty="0">
              <a:solidFill>
                <a:srgbClr val="1E1E1E"/>
              </a:solidFill>
              <a:ea typeface="+mn-ea"/>
              <a:cs typeface="+mn-cs"/>
            </a:endParaRPr>
          </a:p>
        </p:txBody>
      </p:sp>
      <p:sp>
        <p:nvSpPr>
          <p:cNvPr id="12" name="Picture Placeholder 11"/>
          <p:cNvSpPr>
            <a:spLocks noGrp="1"/>
          </p:cNvSpPr>
          <p:nvPr>
            <p:ph type="pic" sz="quarter" idx="11"/>
          </p:nvPr>
        </p:nvSpPr>
        <p:spPr>
          <a:xfrm>
            <a:off x="0" y="820738"/>
            <a:ext cx="9144000" cy="2635250"/>
          </a:xfrm>
          <a:solidFill>
            <a:schemeClr val="bg2"/>
          </a:solidFill>
        </p:spPr>
        <p:txBody>
          <a:bodyPr/>
          <a:lstStyle/>
          <a:p>
            <a:endParaRPr lang="en-GB" dirty="0"/>
          </a:p>
        </p:txBody>
      </p:sp>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3839" y="210772"/>
            <a:ext cx="2096817" cy="475441"/>
          </a:xfrm>
          <a:prstGeom prst="rect">
            <a:avLst/>
          </a:prstGeom>
        </p:spPr>
      </p:pic>
    </p:spTree>
    <p:extLst>
      <p:ext uri="{BB962C8B-B14F-4D97-AF65-F5344CB8AC3E}">
        <p14:creationId xmlns:p14="http://schemas.microsoft.com/office/powerpoint/2010/main" val="3556602342"/>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1_Title and Bulleted Content">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3pPr>
            <a:lvl4pPr marL="388370" marR="0" indent="0" algn="l" defTabSz="684998" rtl="0" eaLnBrk="1" fontAlgn="base" latinLnBrk="0" hangingPunct="1">
              <a:lnSpc>
                <a:spcPct val="100000"/>
              </a:lnSpc>
              <a:spcBef>
                <a:spcPct val="0"/>
              </a:spcBef>
              <a:spcAft>
                <a:spcPct val="0"/>
              </a:spcAft>
              <a:buClr>
                <a:srgbClr val="6D6E71"/>
              </a:buClr>
              <a:buSzTx/>
              <a:buFont typeface="Arial" pitchFamily="34" charset="0"/>
              <a:buNone/>
              <a:tabLst/>
              <a:defRPr sz="11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GB"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p>
        </p:txBody>
      </p:sp>
    </p:spTree>
    <p:extLst>
      <p:ext uri="{BB962C8B-B14F-4D97-AF65-F5344CB8AC3E}">
        <p14:creationId xmlns:p14="http://schemas.microsoft.com/office/powerpoint/2010/main" val="2078589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2_Title and Bulleted Content">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3pPr>
            <a:lvl4pPr marL="388370" marR="0" indent="0" algn="l" defTabSz="684998" rtl="0" eaLnBrk="1" fontAlgn="base" latinLnBrk="0" hangingPunct="1">
              <a:lnSpc>
                <a:spcPct val="100000"/>
              </a:lnSpc>
              <a:spcBef>
                <a:spcPct val="0"/>
              </a:spcBef>
              <a:spcAft>
                <a:spcPct val="0"/>
              </a:spcAft>
              <a:buClr>
                <a:srgbClr val="6D6E71"/>
              </a:buClr>
              <a:buSzTx/>
              <a:buFont typeface="Arial" pitchFamily="34" charset="0"/>
              <a:buNone/>
              <a:tabLst/>
              <a:defRPr sz="11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GB"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p>
        </p:txBody>
      </p:sp>
    </p:spTree>
    <p:extLst>
      <p:ext uri="{BB962C8B-B14F-4D97-AF65-F5344CB8AC3E}">
        <p14:creationId xmlns:p14="http://schemas.microsoft.com/office/powerpoint/2010/main" val="1760091504"/>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59074" name="Rectangle 2"/>
          <p:cNvSpPr>
            <a:spLocks noGrp="1" noChangeArrowheads="1"/>
          </p:cNvSpPr>
          <p:nvPr>
            <p:ph type="ctrTitle" hasCustomPrompt="1"/>
          </p:nvPr>
        </p:nvSpPr>
        <p:spPr>
          <a:xfrm>
            <a:off x="518001" y="1269860"/>
            <a:ext cx="6345666" cy="747724"/>
          </a:xfrm>
        </p:spPr>
        <p:txBody>
          <a:bodyPr>
            <a:spAutoFit/>
          </a:bodyPr>
          <a:lstStyle>
            <a:lvl1pPr>
              <a:lnSpc>
                <a:spcPct val="90000"/>
              </a:lnSpc>
              <a:defRPr sz="2700" baseline="0"/>
            </a:lvl1pPr>
          </a:lstStyle>
          <a:p>
            <a:pPr lvl="0"/>
            <a:r>
              <a:rPr lang="en-GB" noProof="0" dirty="0" smtClean="0"/>
              <a:t>Click to edit Master title style</a:t>
            </a:r>
            <a:br>
              <a:rPr lang="en-GB" noProof="0" dirty="0" smtClean="0"/>
            </a:br>
            <a:r>
              <a:rPr lang="en-GB" noProof="0" dirty="0" smtClean="0"/>
              <a:t>2 lines</a:t>
            </a:r>
          </a:p>
        </p:txBody>
      </p:sp>
      <p:sp>
        <p:nvSpPr>
          <p:cNvPr id="259075" name="Rectangle 3"/>
          <p:cNvSpPr>
            <a:spLocks noGrp="1" noChangeArrowheads="1"/>
          </p:cNvSpPr>
          <p:nvPr>
            <p:ph type="subTitle" idx="1"/>
          </p:nvPr>
        </p:nvSpPr>
        <p:spPr>
          <a:xfrm>
            <a:off x="518003" y="2578927"/>
            <a:ext cx="6401633" cy="572332"/>
          </a:xfrm>
        </p:spPr>
        <p:txBody>
          <a:bodyPr>
            <a:spAutoFit/>
          </a:bodyPr>
          <a:lstStyle>
            <a:lvl1pPr marL="0" indent="0">
              <a:lnSpc>
                <a:spcPct val="90000"/>
              </a:lnSpc>
              <a:buNone/>
              <a:defRPr sz="1500"/>
            </a:lvl1pPr>
          </a:lstStyle>
          <a:p>
            <a:pPr lvl="0"/>
            <a:r>
              <a:rPr lang="en-US" noProof="0" smtClean="0"/>
              <a:t>Click to edit Master subtitle style</a:t>
            </a:r>
            <a:endParaRPr lang="en-GB" noProof="0" dirty="0" smtClean="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3095" y="129854"/>
            <a:ext cx="2096817" cy="475441"/>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Tit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5" name="TextBox 4"/>
          <p:cNvSpPr txBox="1"/>
          <p:nvPr userDrawn="1"/>
        </p:nvSpPr>
        <p:spPr>
          <a:xfrm>
            <a:off x="176084" y="4676843"/>
            <a:ext cx="1587294" cy="307777"/>
          </a:xfrm>
          <a:prstGeom prst="rect">
            <a:avLst/>
          </a:prstGeom>
          <a:noFill/>
        </p:spPr>
        <p:txBody>
          <a:bodyPr wrap="none" rtlCol="0">
            <a:spAutoFit/>
          </a:bodyPr>
          <a:lstStyle/>
          <a:p>
            <a:r>
              <a:rPr lang="en-US" dirty="0" smtClean="0"/>
              <a:t>[Reference, Year]</a:t>
            </a:r>
            <a:endParaRPr lang="en-US" dirty="0"/>
          </a:p>
        </p:txBody>
      </p:sp>
    </p:spTree>
    <p:extLst>
      <p:ext uri="{BB962C8B-B14F-4D97-AF65-F5344CB8AC3E}">
        <p14:creationId xmlns:p14="http://schemas.microsoft.com/office/powerpoint/2010/main" val="366780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Title and Bulleted Content">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3pPr>
            <a:lvl4pPr marL="388370" marR="0" indent="0" algn="l" defTabSz="684998" rtl="0" eaLnBrk="1" fontAlgn="base" latinLnBrk="0" hangingPunct="1">
              <a:lnSpc>
                <a:spcPct val="100000"/>
              </a:lnSpc>
              <a:spcBef>
                <a:spcPct val="0"/>
              </a:spcBef>
              <a:spcAft>
                <a:spcPct val="0"/>
              </a:spcAft>
              <a:buClr>
                <a:srgbClr val="6D6E71"/>
              </a:buClr>
              <a:buSzTx/>
              <a:buFont typeface="Arial" pitchFamily="34" charset="0"/>
              <a:buNone/>
              <a:tabLst/>
              <a:defRPr sz="11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US" sz="1100" b="0" i="0" u="none" strike="noStrike" kern="0" cap="none" spc="0" normalizeH="0" baseline="0" noProof="0" dirty="0" smtClean="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804" y="3305176"/>
            <a:ext cx="7772221" cy="1021556"/>
          </a:xfrm>
        </p:spPr>
        <p:txBody>
          <a:bodyPr/>
          <a:lstStyle>
            <a:lvl1pPr algn="l">
              <a:defRPr sz="3000" b="1" cap="all"/>
            </a:lvl1pPr>
          </a:lstStyle>
          <a:p>
            <a:r>
              <a:rPr lang="en-US" smtClean="0"/>
              <a:t>Click to edit Master title style</a:t>
            </a:r>
            <a:endParaRPr lang="en-GB"/>
          </a:p>
        </p:txBody>
      </p:sp>
      <p:sp>
        <p:nvSpPr>
          <p:cNvPr id="3" name="Text Placeholder 2"/>
          <p:cNvSpPr>
            <a:spLocks noGrp="1"/>
          </p:cNvSpPr>
          <p:nvPr>
            <p:ph type="body" idx="1"/>
          </p:nvPr>
        </p:nvSpPr>
        <p:spPr>
          <a:xfrm>
            <a:off x="722804" y="2180047"/>
            <a:ext cx="7772221" cy="1125140"/>
          </a:xfrm>
        </p:spPr>
        <p:txBody>
          <a:bodyPr anchor="b"/>
          <a:lstStyle>
            <a:lvl1pPr marL="0" indent="0">
              <a:buNone/>
              <a:defRPr sz="1500">
                <a:solidFill>
                  <a:schemeClr val="accent1"/>
                </a:solidFill>
              </a:defRPr>
            </a:lvl1pPr>
            <a:lvl2pPr marL="342437" indent="0">
              <a:buNone/>
              <a:defRPr sz="1400"/>
            </a:lvl2pPr>
            <a:lvl3pPr marL="684913" indent="0">
              <a:buNone/>
              <a:defRPr sz="1100"/>
            </a:lvl3pPr>
            <a:lvl4pPr marL="1027368" indent="0">
              <a:buNone/>
              <a:defRPr sz="1100"/>
            </a:lvl4pPr>
            <a:lvl5pPr marL="1369825" indent="0">
              <a:buNone/>
              <a:defRPr sz="1100"/>
            </a:lvl5pPr>
            <a:lvl6pPr marL="1712303" indent="0">
              <a:buNone/>
              <a:defRPr sz="1100"/>
            </a:lvl6pPr>
            <a:lvl7pPr marL="2054738" indent="0">
              <a:buNone/>
              <a:defRPr sz="1100"/>
            </a:lvl7pPr>
            <a:lvl8pPr marL="2397173" indent="0">
              <a:buNone/>
              <a:defRPr sz="1100"/>
            </a:lvl8pPr>
            <a:lvl9pPr marL="2739608" indent="0">
              <a:buNone/>
              <a:defRPr sz="1100"/>
            </a:lvl9pPr>
          </a:lstStyle>
          <a:p>
            <a:pPr lvl="0"/>
            <a:r>
              <a:rPr lang="en-US" smtClean="0"/>
              <a:t>Click to edit Master text styles</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Tit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OW section">
    <p:spTree>
      <p:nvGrpSpPr>
        <p:cNvPr id="1" name=""/>
        <p:cNvGrpSpPr/>
        <p:nvPr/>
      </p:nvGrpSpPr>
      <p:grpSpPr>
        <a:xfrm>
          <a:off x="0" y="0"/>
          <a:ext cx="0" cy="0"/>
          <a:chOff x="0" y="0"/>
          <a:chExt cx="0" cy="0"/>
        </a:xfrm>
      </p:grpSpPr>
      <p:sp>
        <p:nvSpPr>
          <p:cNvPr id="3" name="Rectangle 2"/>
          <p:cNvSpPr/>
          <p:nvPr/>
        </p:nvSpPr>
        <p:spPr bwMode="auto">
          <a:xfrm>
            <a:off x="1348583" y="1314450"/>
            <a:ext cx="6446837" cy="2876550"/>
          </a:xfrm>
          <a:prstGeom prst="rect">
            <a:avLst/>
          </a:prstGeom>
          <a:solidFill>
            <a:schemeClr val="tx2"/>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p>
            <a:pPr algn="ctr" defTabSz="913316" fontAlgn="base">
              <a:spcBef>
                <a:spcPct val="0"/>
              </a:spcBef>
              <a:spcAft>
                <a:spcPct val="0"/>
              </a:spcAft>
            </a:pPr>
            <a:r>
              <a:rPr lang="en-GB" sz="4800" b="1" kern="1200" dirty="0" smtClean="0">
                <a:solidFill>
                  <a:srgbClr val="FFFFFF"/>
                </a:solidFill>
                <a:latin typeface="Arial" charset="0"/>
              </a:rPr>
              <a:t>OW slides</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2 columns">
    <p:spTree>
      <p:nvGrpSpPr>
        <p:cNvPr id="1" name=""/>
        <p:cNvGrpSpPr/>
        <p:nvPr/>
      </p:nvGrpSpPr>
      <p:grpSpPr>
        <a:xfrm>
          <a:off x="0" y="0"/>
          <a:ext cx="0" cy="0"/>
          <a:chOff x="0" y="0"/>
          <a:chExt cx="0" cy="0"/>
        </a:xfrm>
      </p:grpSpPr>
      <p:sp>
        <p:nvSpPr>
          <p:cNvPr id="5" name="Content Placeholder 2"/>
          <p:cNvSpPr>
            <a:spLocks noGrp="1"/>
          </p:cNvSpPr>
          <p:nvPr>
            <p:ph idx="1"/>
          </p:nvPr>
        </p:nvSpPr>
        <p:spPr>
          <a:xfrm>
            <a:off x="430834" y="1054950"/>
            <a:ext cx="3705065"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6" name="Content Placeholder 2"/>
          <p:cNvSpPr>
            <a:spLocks noGrp="1"/>
          </p:cNvSpPr>
          <p:nvPr>
            <p:ph idx="11"/>
          </p:nvPr>
        </p:nvSpPr>
        <p:spPr>
          <a:xfrm>
            <a:off x="4999057" y="1054950"/>
            <a:ext cx="3705065"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7"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2 columns with heading">
    <p:spTree>
      <p:nvGrpSpPr>
        <p:cNvPr id="1" name=""/>
        <p:cNvGrpSpPr/>
        <p:nvPr/>
      </p:nvGrpSpPr>
      <p:grpSpPr>
        <a:xfrm>
          <a:off x="0" y="0"/>
          <a:ext cx="0" cy="0"/>
          <a:chOff x="0" y="0"/>
          <a:chExt cx="0" cy="0"/>
        </a:xfrm>
      </p:grpSpPr>
      <p:sp>
        <p:nvSpPr>
          <p:cNvPr id="13" name="Text Placeholder 19"/>
          <p:cNvSpPr>
            <a:spLocks noGrp="1"/>
          </p:cNvSpPr>
          <p:nvPr>
            <p:ph type="body" sz="quarter" idx="15" hasCustomPrompt="1"/>
          </p:nvPr>
        </p:nvSpPr>
        <p:spPr>
          <a:xfrm>
            <a:off x="432334" y="1054949"/>
            <a:ext cx="3703554"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4" name="Text Placeholder 19"/>
          <p:cNvSpPr>
            <a:spLocks noGrp="1"/>
          </p:cNvSpPr>
          <p:nvPr>
            <p:ph type="body" sz="quarter" idx="16" hasCustomPrompt="1"/>
          </p:nvPr>
        </p:nvSpPr>
        <p:spPr>
          <a:xfrm>
            <a:off x="5000555" y="1054949"/>
            <a:ext cx="3703554"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5" name="Content Placeholder 2"/>
          <p:cNvSpPr>
            <a:spLocks noGrp="1"/>
          </p:cNvSpPr>
          <p:nvPr>
            <p:ph idx="1"/>
          </p:nvPr>
        </p:nvSpPr>
        <p:spPr>
          <a:xfrm>
            <a:off x="430834" y="1447843"/>
            <a:ext cx="3705065"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11"/>
          </p:nvPr>
        </p:nvSpPr>
        <p:spPr>
          <a:xfrm>
            <a:off x="4999057" y="1447843"/>
            <a:ext cx="3705065"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7"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4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4" name="Content Placeholder 2"/>
          <p:cNvSpPr>
            <a:spLocks noGrp="1"/>
          </p:cNvSpPr>
          <p:nvPr>
            <p:ph idx="1"/>
          </p:nvPr>
        </p:nvSpPr>
        <p:spPr>
          <a:xfrm>
            <a:off x="430834" y="1054895"/>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5" name="Content Placeholder 2"/>
          <p:cNvSpPr>
            <a:spLocks noGrp="1"/>
          </p:cNvSpPr>
          <p:nvPr>
            <p:ph idx="23"/>
          </p:nvPr>
        </p:nvSpPr>
        <p:spPr>
          <a:xfrm>
            <a:off x="4994522" y="1054895"/>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24"/>
          </p:nvPr>
        </p:nvSpPr>
        <p:spPr>
          <a:xfrm>
            <a:off x="430834" y="2928472"/>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9" name="Content Placeholder 2"/>
          <p:cNvSpPr>
            <a:spLocks noGrp="1"/>
          </p:cNvSpPr>
          <p:nvPr>
            <p:ph idx="25"/>
          </p:nvPr>
        </p:nvSpPr>
        <p:spPr>
          <a:xfrm>
            <a:off x="4994522" y="2928472"/>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4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6" name="Content Placeholder 2"/>
          <p:cNvSpPr>
            <a:spLocks noGrp="1"/>
          </p:cNvSpPr>
          <p:nvPr>
            <p:ph idx="25"/>
          </p:nvPr>
        </p:nvSpPr>
        <p:spPr>
          <a:xfrm>
            <a:off x="430878" y="1403351"/>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baseline="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baseline="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Text Placeholder 19"/>
          <p:cNvSpPr>
            <a:spLocks noGrp="1"/>
          </p:cNvSpPr>
          <p:nvPr>
            <p:ph type="body" sz="quarter" idx="15" hasCustomPrompt="1"/>
          </p:nvPr>
        </p:nvSpPr>
        <p:spPr>
          <a:xfrm>
            <a:off x="430878" y="1055743"/>
            <a:ext cx="370053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18" name="Text Placeholder 19"/>
          <p:cNvSpPr>
            <a:spLocks noGrp="1"/>
          </p:cNvSpPr>
          <p:nvPr>
            <p:ph type="body" sz="quarter" idx="16" hasCustomPrompt="1"/>
          </p:nvPr>
        </p:nvSpPr>
        <p:spPr>
          <a:xfrm>
            <a:off x="5000555" y="1055743"/>
            <a:ext cx="3703554"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4" name="Text Placeholder 19"/>
          <p:cNvSpPr>
            <a:spLocks noGrp="1"/>
          </p:cNvSpPr>
          <p:nvPr>
            <p:ph type="body" sz="quarter" idx="18" hasCustomPrompt="1"/>
          </p:nvPr>
        </p:nvSpPr>
        <p:spPr>
          <a:xfrm>
            <a:off x="5002080" y="2921163"/>
            <a:ext cx="3703554"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5" name="Text Placeholder 19"/>
          <p:cNvSpPr>
            <a:spLocks noGrp="1"/>
          </p:cNvSpPr>
          <p:nvPr>
            <p:ph type="body" sz="quarter" idx="20" hasCustomPrompt="1"/>
          </p:nvPr>
        </p:nvSpPr>
        <p:spPr>
          <a:xfrm>
            <a:off x="430878" y="2921163"/>
            <a:ext cx="370053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Content Placeholder 2"/>
          <p:cNvSpPr>
            <a:spLocks noGrp="1"/>
          </p:cNvSpPr>
          <p:nvPr>
            <p:ph idx="26"/>
          </p:nvPr>
        </p:nvSpPr>
        <p:spPr>
          <a:xfrm>
            <a:off x="4999099" y="1403351"/>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7" name="Content Placeholder 2"/>
          <p:cNvSpPr>
            <a:spLocks noGrp="1"/>
          </p:cNvSpPr>
          <p:nvPr>
            <p:ph idx="27"/>
          </p:nvPr>
        </p:nvSpPr>
        <p:spPr>
          <a:xfrm>
            <a:off x="430878" y="3268770"/>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8" name="Content Placeholder 2"/>
          <p:cNvSpPr>
            <a:spLocks noGrp="1"/>
          </p:cNvSpPr>
          <p:nvPr>
            <p:ph idx="28"/>
          </p:nvPr>
        </p:nvSpPr>
        <p:spPr>
          <a:xfrm>
            <a:off x="4999099" y="3268770"/>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3 columns">
    <p:spTree>
      <p:nvGrpSpPr>
        <p:cNvPr id="1" name=""/>
        <p:cNvGrpSpPr/>
        <p:nvPr/>
      </p:nvGrpSpPr>
      <p:grpSpPr>
        <a:xfrm>
          <a:off x="0" y="0"/>
          <a:ext cx="0" cy="0"/>
          <a:chOff x="0" y="0"/>
          <a:chExt cx="0" cy="0"/>
        </a:xfrm>
      </p:grpSpPr>
      <p:sp>
        <p:nvSpPr>
          <p:cNvPr id="13" name="Content Placeholder 2"/>
          <p:cNvSpPr>
            <a:spLocks noGrp="1"/>
          </p:cNvSpPr>
          <p:nvPr>
            <p:ph idx="25"/>
          </p:nvPr>
        </p:nvSpPr>
        <p:spPr>
          <a:xfrm>
            <a:off x="430878"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4" name="Content Placeholder 2"/>
          <p:cNvSpPr>
            <a:spLocks noGrp="1"/>
          </p:cNvSpPr>
          <p:nvPr>
            <p:ph idx="26"/>
          </p:nvPr>
        </p:nvSpPr>
        <p:spPr>
          <a:xfrm>
            <a:off x="3371047"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5" name="Content Placeholder 2"/>
          <p:cNvSpPr>
            <a:spLocks noGrp="1"/>
          </p:cNvSpPr>
          <p:nvPr>
            <p:ph idx="27"/>
          </p:nvPr>
        </p:nvSpPr>
        <p:spPr>
          <a:xfrm>
            <a:off x="6311215"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6"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3 column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6" name="Content Placeholder 2"/>
          <p:cNvSpPr>
            <a:spLocks noGrp="1"/>
          </p:cNvSpPr>
          <p:nvPr>
            <p:ph idx="25"/>
          </p:nvPr>
        </p:nvSpPr>
        <p:spPr>
          <a:xfrm>
            <a:off x="430878"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Content Placeholder 2"/>
          <p:cNvSpPr>
            <a:spLocks noGrp="1"/>
          </p:cNvSpPr>
          <p:nvPr>
            <p:ph idx="26"/>
          </p:nvPr>
        </p:nvSpPr>
        <p:spPr>
          <a:xfrm>
            <a:off x="3371047"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27"/>
          </p:nvPr>
        </p:nvSpPr>
        <p:spPr>
          <a:xfrm>
            <a:off x="6311215"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0" name="Text Placeholder 7"/>
          <p:cNvSpPr>
            <a:spLocks noGrp="1"/>
          </p:cNvSpPr>
          <p:nvPr>
            <p:ph type="body" sz="quarter" idx="11" hasCustomPrompt="1"/>
          </p:nvPr>
        </p:nvSpPr>
        <p:spPr>
          <a:xfrm>
            <a:off x="432389"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21" name="Text Placeholder 7"/>
          <p:cNvSpPr>
            <a:spLocks noGrp="1"/>
          </p:cNvSpPr>
          <p:nvPr>
            <p:ph type="body" sz="quarter" idx="12" hasCustomPrompt="1"/>
          </p:nvPr>
        </p:nvSpPr>
        <p:spPr>
          <a:xfrm>
            <a:off x="6309703"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22" name="Text Placeholder 7"/>
          <p:cNvSpPr>
            <a:spLocks noGrp="1"/>
          </p:cNvSpPr>
          <p:nvPr>
            <p:ph type="body" sz="quarter" idx="13" hasCustomPrompt="1"/>
          </p:nvPr>
        </p:nvSpPr>
        <p:spPr>
          <a:xfrm>
            <a:off x="3374069"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W section">
    <p:spTree>
      <p:nvGrpSpPr>
        <p:cNvPr id="1" name=""/>
        <p:cNvGrpSpPr/>
        <p:nvPr/>
      </p:nvGrpSpPr>
      <p:grpSpPr>
        <a:xfrm>
          <a:off x="0" y="0"/>
          <a:ext cx="0" cy="0"/>
          <a:chOff x="0" y="0"/>
          <a:chExt cx="0" cy="0"/>
        </a:xfrm>
      </p:grpSpPr>
      <p:sp>
        <p:nvSpPr>
          <p:cNvPr id="3" name="Rectangle 2"/>
          <p:cNvSpPr/>
          <p:nvPr userDrawn="1"/>
        </p:nvSpPr>
        <p:spPr bwMode="auto">
          <a:xfrm>
            <a:off x="1348583" y="1314450"/>
            <a:ext cx="6446837" cy="2876550"/>
          </a:xfrm>
          <a:prstGeom prst="rect">
            <a:avLst/>
          </a:prstGeom>
          <a:solidFill>
            <a:schemeClr val="tx2"/>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p>
            <a:pPr algn="ctr" defTabSz="913316" fontAlgn="base">
              <a:spcBef>
                <a:spcPct val="0"/>
              </a:spcBef>
              <a:spcAft>
                <a:spcPct val="0"/>
              </a:spcAft>
            </a:pPr>
            <a:r>
              <a:rPr lang="en-GB" sz="4800" b="1" kern="1200" dirty="0" smtClean="0">
                <a:solidFill>
                  <a:srgbClr val="FFFFFF"/>
                </a:solidFill>
                <a:latin typeface="Arial" charset="0"/>
              </a:rPr>
              <a:t>OW slides</a:t>
            </a:r>
          </a:p>
        </p:txBody>
      </p:sp>
    </p:spTree>
    <p:extLst>
      <p:ext uri="{BB962C8B-B14F-4D97-AF65-F5344CB8AC3E}">
        <p14:creationId xmlns:p14="http://schemas.microsoft.com/office/powerpoint/2010/main" val="3087096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6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4" name="Content Placeholder 2"/>
          <p:cNvSpPr>
            <a:spLocks noGrp="1"/>
          </p:cNvSpPr>
          <p:nvPr>
            <p:ph idx="26"/>
          </p:nvPr>
        </p:nvSpPr>
        <p:spPr>
          <a:xfrm>
            <a:off x="430878"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33"/>
          </p:nvPr>
        </p:nvSpPr>
        <p:spPr>
          <a:xfrm>
            <a:off x="3371047"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0" name="Content Placeholder 2"/>
          <p:cNvSpPr>
            <a:spLocks noGrp="1"/>
          </p:cNvSpPr>
          <p:nvPr>
            <p:ph idx="34"/>
          </p:nvPr>
        </p:nvSpPr>
        <p:spPr>
          <a:xfrm>
            <a:off x="6311215"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1" name="Content Placeholder 2"/>
          <p:cNvSpPr>
            <a:spLocks noGrp="1"/>
          </p:cNvSpPr>
          <p:nvPr>
            <p:ph idx="35"/>
          </p:nvPr>
        </p:nvSpPr>
        <p:spPr>
          <a:xfrm>
            <a:off x="430878"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2" name="Content Placeholder 2"/>
          <p:cNvSpPr>
            <a:spLocks noGrp="1"/>
          </p:cNvSpPr>
          <p:nvPr>
            <p:ph idx="36"/>
          </p:nvPr>
        </p:nvSpPr>
        <p:spPr>
          <a:xfrm>
            <a:off x="3371047"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5" name="Content Placeholder 2"/>
          <p:cNvSpPr>
            <a:spLocks noGrp="1"/>
          </p:cNvSpPr>
          <p:nvPr>
            <p:ph idx="37"/>
          </p:nvPr>
        </p:nvSpPr>
        <p:spPr>
          <a:xfrm>
            <a:off x="6311215"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6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25" name="Text Placeholder 19"/>
          <p:cNvSpPr>
            <a:spLocks noGrp="1"/>
          </p:cNvSpPr>
          <p:nvPr>
            <p:ph type="body" sz="quarter" idx="15" hasCustomPrompt="1"/>
          </p:nvPr>
        </p:nvSpPr>
        <p:spPr>
          <a:xfrm>
            <a:off x="432389"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Text Placeholder 19"/>
          <p:cNvSpPr>
            <a:spLocks noGrp="1"/>
          </p:cNvSpPr>
          <p:nvPr>
            <p:ph type="body" sz="quarter" idx="16" hasCustomPrompt="1"/>
          </p:nvPr>
        </p:nvSpPr>
        <p:spPr>
          <a:xfrm>
            <a:off x="6309703"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7" name="Text Placeholder 19"/>
          <p:cNvSpPr>
            <a:spLocks noGrp="1"/>
          </p:cNvSpPr>
          <p:nvPr>
            <p:ph type="body" sz="quarter" idx="17" hasCustomPrompt="1"/>
          </p:nvPr>
        </p:nvSpPr>
        <p:spPr>
          <a:xfrm>
            <a:off x="3374069"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8" name="Text Placeholder 19"/>
          <p:cNvSpPr>
            <a:spLocks noGrp="1"/>
          </p:cNvSpPr>
          <p:nvPr>
            <p:ph type="body" sz="quarter" idx="22" hasCustomPrompt="1"/>
          </p:nvPr>
        </p:nvSpPr>
        <p:spPr>
          <a:xfrm>
            <a:off x="6309703"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9" name="Text Placeholder 19"/>
          <p:cNvSpPr>
            <a:spLocks noGrp="1"/>
          </p:cNvSpPr>
          <p:nvPr>
            <p:ph type="body" sz="quarter" idx="24" hasCustomPrompt="1"/>
          </p:nvPr>
        </p:nvSpPr>
        <p:spPr>
          <a:xfrm>
            <a:off x="432389"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2" name="Text Placeholder 19"/>
          <p:cNvSpPr>
            <a:spLocks noGrp="1"/>
          </p:cNvSpPr>
          <p:nvPr>
            <p:ph type="body" sz="quarter" idx="26" hasCustomPrompt="1"/>
          </p:nvPr>
        </p:nvSpPr>
        <p:spPr>
          <a:xfrm>
            <a:off x="3374069"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3" name="Content Placeholder 2"/>
          <p:cNvSpPr>
            <a:spLocks noGrp="1"/>
          </p:cNvSpPr>
          <p:nvPr>
            <p:ph idx="27"/>
          </p:nvPr>
        </p:nvSpPr>
        <p:spPr>
          <a:xfrm>
            <a:off x="430878"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4" name="Content Placeholder 2"/>
          <p:cNvSpPr>
            <a:spLocks noGrp="1"/>
          </p:cNvSpPr>
          <p:nvPr>
            <p:ph idx="33"/>
          </p:nvPr>
        </p:nvSpPr>
        <p:spPr>
          <a:xfrm>
            <a:off x="3371047"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5" name="Content Placeholder 2"/>
          <p:cNvSpPr>
            <a:spLocks noGrp="1"/>
          </p:cNvSpPr>
          <p:nvPr>
            <p:ph idx="34"/>
          </p:nvPr>
        </p:nvSpPr>
        <p:spPr>
          <a:xfrm>
            <a:off x="6311215"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6" name="Content Placeholder 2"/>
          <p:cNvSpPr>
            <a:spLocks noGrp="1"/>
          </p:cNvSpPr>
          <p:nvPr>
            <p:ph idx="35"/>
          </p:nvPr>
        </p:nvSpPr>
        <p:spPr>
          <a:xfrm>
            <a:off x="430878"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7" name="Content Placeholder 2"/>
          <p:cNvSpPr>
            <a:spLocks noGrp="1"/>
          </p:cNvSpPr>
          <p:nvPr>
            <p:ph idx="36"/>
          </p:nvPr>
        </p:nvSpPr>
        <p:spPr>
          <a:xfrm>
            <a:off x="3371047"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8" name="Content Placeholder 2"/>
          <p:cNvSpPr>
            <a:spLocks noGrp="1"/>
          </p:cNvSpPr>
          <p:nvPr>
            <p:ph idx="37"/>
          </p:nvPr>
        </p:nvSpPr>
        <p:spPr>
          <a:xfrm>
            <a:off x="6311215"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8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4" name="Content Placeholder 2"/>
          <p:cNvSpPr>
            <a:spLocks noGrp="1"/>
          </p:cNvSpPr>
          <p:nvPr>
            <p:ph idx="34"/>
          </p:nvPr>
        </p:nvSpPr>
        <p:spPr>
          <a:xfrm>
            <a:off x="430834"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43"/>
          </p:nvPr>
        </p:nvSpPr>
        <p:spPr>
          <a:xfrm>
            <a:off x="2590473"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44"/>
          </p:nvPr>
        </p:nvSpPr>
        <p:spPr>
          <a:xfrm>
            <a:off x="4750125"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1" name="Content Placeholder 2"/>
          <p:cNvSpPr>
            <a:spLocks noGrp="1"/>
          </p:cNvSpPr>
          <p:nvPr>
            <p:ph idx="45"/>
          </p:nvPr>
        </p:nvSpPr>
        <p:spPr>
          <a:xfrm>
            <a:off x="6909774"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2" name="Content Placeholder 2"/>
          <p:cNvSpPr>
            <a:spLocks noGrp="1"/>
          </p:cNvSpPr>
          <p:nvPr>
            <p:ph idx="46"/>
          </p:nvPr>
        </p:nvSpPr>
        <p:spPr>
          <a:xfrm>
            <a:off x="430834"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3" name="Content Placeholder 2"/>
          <p:cNvSpPr>
            <a:spLocks noGrp="1"/>
          </p:cNvSpPr>
          <p:nvPr>
            <p:ph idx="47"/>
          </p:nvPr>
        </p:nvSpPr>
        <p:spPr>
          <a:xfrm>
            <a:off x="2590473"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4" name="Content Placeholder 2"/>
          <p:cNvSpPr>
            <a:spLocks noGrp="1"/>
          </p:cNvSpPr>
          <p:nvPr>
            <p:ph idx="48"/>
          </p:nvPr>
        </p:nvSpPr>
        <p:spPr>
          <a:xfrm>
            <a:off x="4750125"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0" name="Content Placeholder 2"/>
          <p:cNvSpPr>
            <a:spLocks noGrp="1"/>
          </p:cNvSpPr>
          <p:nvPr>
            <p:ph idx="49"/>
          </p:nvPr>
        </p:nvSpPr>
        <p:spPr>
          <a:xfrm>
            <a:off x="6909774"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8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24" name="Text Placeholder 19"/>
          <p:cNvSpPr>
            <a:spLocks noGrp="1"/>
          </p:cNvSpPr>
          <p:nvPr>
            <p:ph type="body" sz="quarter" idx="34" hasCustomPrompt="1"/>
          </p:nvPr>
        </p:nvSpPr>
        <p:spPr>
          <a:xfrm>
            <a:off x="438436"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5" name="Text Placeholder 19"/>
          <p:cNvSpPr>
            <a:spLocks noGrp="1"/>
          </p:cNvSpPr>
          <p:nvPr>
            <p:ph type="body" sz="quarter" idx="35" hasCustomPrompt="1"/>
          </p:nvPr>
        </p:nvSpPr>
        <p:spPr>
          <a:xfrm>
            <a:off x="2604638"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Text Placeholder 19"/>
          <p:cNvSpPr>
            <a:spLocks noGrp="1"/>
          </p:cNvSpPr>
          <p:nvPr>
            <p:ph type="body" sz="quarter" idx="36" hasCustomPrompt="1"/>
          </p:nvPr>
        </p:nvSpPr>
        <p:spPr>
          <a:xfrm>
            <a:off x="4767815"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3" name="Text Placeholder 19"/>
          <p:cNvSpPr>
            <a:spLocks noGrp="1"/>
          </p:cNvSpPr>
          <p:nvPr>
            <p:ph type="body" sz="quarter" idx="37" hasCustomPrompt="1"/>
          </p:nvPr>
        </p:nvSpPr>
        <p:spPr>
          <a:xfrm>
            <a:off x="6918673"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4" name="Text Placeholder 19"/>
          <p:cNvSpPr>
            <a:spLocks noGrp="1"/>
          </p:cNvSpPr>
          <p:nvPr>
            <p:ph type="body" sz="quarter" idx="38" hasCustomPrompt="1"/>
          </p:nvPr>
        </p:nvSpPr>
        <p:spPr>
          <a:xfrm>
            <a:off x="438436"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3" name="Text Placeholder 19"/>
          <p:cNvSpPr>
            <a:spLocks noGrp="1"/>
          </p:cNvSpPr>
          <p:nvPr>
            <p:ph type="body" sz="quarter" idx="39" hasCustomPrompt="1"/>
          </p:nvPr>
        </p:nvSpPr>
        <p:spPr>
          <a:xfrm>
            <a:off x="2604638"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4" name="Text Placeholder 19"/>
          <p:cNvSpPr>
            <a:spLocks noGrp="1"/>
          </p:cNvSpPr>
          <p:nvPr>
            <p:ph type="body" sz="quarter" idx="40" hasCustomPrompt="1"/>
          </p:nvPr>
        </p:nvSpPr>
        <p:spPr>
          <a:xfrm>
            <a:off x="4767815"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5" name="Text Placeholder 19"/>
          <p:cNvSpPr>
            <a:spLocks noGrp="1"/>
          </p:cNvSpPr>
          <p:nvPr>
            <p:ph type="body" sz="quarter" idx="41" hasCustomPrompt="1"/>
          </p:nvPr>
        </p:nvSpPr>
        <p:spPr>
          <a:xfrm>
            <a:off x="6918673"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6" name="Content Placeholder 6"/>
          <p:cNvSpPr>
            <a:spLocks noGrp="1"/>
          </p:cNvSpPr>
          <p:nvPr>
            <p:ph sz="quarter" idx="42"/>
          </p:nvPr>
        </p:nvSpPr>
        <p:spPr>
          <a:xfrm>
            <a:off x="438380"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7" name="Content Placeholder 6"/>
          <p:cNvSpPr>
            <a:spLocks noGrp="1"/>
          </p:cNvSpPr>
          <p:nvPr>
            <p:ph sz="quarter" idx="56"/>
          </p:nvPr>
        </p:nvSpPr>
        <p:spPr>
          <a:xfrm>
            <a:off x="2603674"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8" name="Content Placeholder 6"/>
          <p:cNvSpPr>
            <a:spLocks noGrp="1"/>
          </p:cNvSpPr>
          <p:nvPr>
            <p:ph sz="quarter" idx="57"/>
          </p:nvPr>
        </p:nvSpPr>
        <p:spPr>
          <a:xfrm>
            <a:off x="4764434"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9" name="Content Placeholder 6"/>
          <p:cNvSpPr>
            <a:spLocks noGrp="1"/>
          </p:cNvSpPr>
          <p:nvPr>
            <p:ph sz="quarter" idx="58"/>
          </p:nvPr>
        </p:nvSpPr>
        <p:spPr>
          <a:xfrm>
            <a:off x="6925193" y="1394199"/>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0" name="Content Placeholder 6"/>
          <p:cNvSpPr>
            <a:spLocks noGrp="1"/>
          </p:cNvSpPr>
          <p:nvPr>
            <p:ph sz="quarter" idx="59"/>
          </p:nvPr>
        </p:nvSpPr>
        <p:spPr>
          <a:xfrm>
            <a:off x="438380"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1" name="Content Placeholder 6"/>
          <p:cNvSpPr>
            <a:spLocks noGrp="1"/>
          </p:cNvSpPr>
          <p:nvPr>
            <p:ph sz="quarter" idx="60"/>
          </p:nvPr>
        </p:nvSpPr>
        <p:spPr>
          <a:xfrm>
            <a:off x="2603674"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2" name="Content Placeholder 6"/>
          <p:cNvSpPr>
            <a:spLocks noGrp="1"/>
          </p:cNvSpPr>
          <p:nvPr>
            <p:ph sz="quarter" idx="61"/>
          </p:nvPr>
        </p:nvSpPr>
        <p:spPr>
          <a:xfrm>
            <a:off x="4764434"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3" name="Content Placeholder 6"/>
          <p:cNvSpPr>
            <a:spLocks noGrp="1"/>
          </p:cNvSpPr>
          <p:nvPr>
            <p:ph sz="quarter" idx="62"/>
          </p:nvPr>
        </p:nvSpPr>
        <p:spPr>
          <a:xfrm>
            <a:off x="6925193"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2 columns 1/3 spli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5" name="Content Placeholder 2"/>
          <p:cNvSpPr>
            <a:spLocks noGrp="1"/>
          </p:cNvSpPr>
          <p:nvPr>
            <p:ph idx="28"/>
          </p:nvPr>
        </p:nvSpPr>
        <p:spPr>
          <a:xfrm>
            <a:off x="3370991" y="1444271"/>
            <a:ext cx="5333118"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27"/>
          </p:nvPr>
        </p:nvSpPr>
        <p:spPr>
          <a:xfrm>
            <a:off x="430878" y="1444271"/>
            <a:ext cx="2394461"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Text Placeholder 19"/>
          <p:cNvSpPr>
            <a:spLocks noGrp="1"/>
          </p:cNvSpPr>
          <p:nvPr>
            <p:ph type="body" sz="quarter" idx="15" hasCustomPrompt="1"/>
          </p:nvPr>
        </p:nvSpPr>
        <p:spPr>
          <a:xfrm>
            <a:off x="432389" y="1054949"/>
            <a:ext cx="2394461"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9" name="Text Placeholder 19"/>
          <p:cNvSpPr>
            <a:spLocks noGrp="1"/>
          </p:cNvSpPr>
          <p:nvPr>
            <p:ph type="body" sz="quarter" idx="17" hasCustomPrompt="1"/>
          </p:nvPr>
        </p:nvSpPr>
        <p:spPr>
          <a:xfrm>
            <a:off x="3374013" y="1054949"/>
            <a:ext cx="5333118"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2 columns 2/3 spli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1" name="Text Placeholder 19"/>
          <p:cNvSpPr>
            <a:spLocks noGrp="1"/>
          </p:cNvSpPr>
          <p:nvPr>
            <p:ph type="body" sz="quarter" idx="15" hasCustomPrompt="1"/>
          </p:nvPr>
        </p:nvSpPr>
        <p:spPr>
          <a:xfrm>
            <a:off x="432333" y="1054949"/>
            <a:ext cx="5333118"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7" name="Text Placeholder 19"/>
          <p:cNvSpPr>
            <a:spLocks noGrp="1"/>
          </p:cNvSpPr>
          <p:nvPr>
            <p:ph type="body" sz="quarter" idx="17" hasCustomPrompt="1"/>
          </p:nvPr>
        </p:nvSpPr>
        <p:spPr>
          <a:xfrm>
            <a:off x="6309702" y="1054949"/>
            <a:ext cx="2394461"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8" name="Content Placeholder 2"/>
          <p:cNvSpPr>
            <a:spLocks noGrp="1"/>
          </p:cNvSpPr>
          <p:nvPr>
            <p:ph idx="28"/>
          </p:nvPr>
        </p:nvSpPr>
        <p:spPr>
          <a:xfrm>
            <a:off x="6309702" y="1444271"/>
            <a:ext cx="2394461"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9" name="Content Placeholder 2"/>
          <p:cNvSpPr>
            <a:spLocks noGrp="1"/>
          </p:cNvSpPr>
          <p:nvPr>
            <p:ph idx="27"/>
          </p:nvPr>
        </p:nvSpPr>
        <p:spPr>
          <a:xfrm>
            <a:off x="430822" y="1444271"/>
            <a:ext cx="5333118"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CV - small portrait">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8051073" y="1045127"/>
            <a:ext cx="653035" cy="685800"/>
          </a:xfrm>
          <a:noFill/>
          <a:ln>
            <a:noFill/>
          </a:ln>
        </p:spPr>
        <p:txBody>
          <a:bodyPr anchor="ctr" anchorCtr="0"/>
          <a:lstStyle>
            <a:lvl1pPr marL="0" indent="0" algn="ctr">
              <a:buFontTx/>
              <a:buNone/>
              <a:defRPr sz="900" b="1">
                <a:solidFill>
                  <a:srgbClr val="808080"/>
                </a:solidFill>
              </a:defRPr>
            </a:lvl1pPr>
          </a:lstStyle>
          <a:p>
            <a:r>
              <a:rPr lang="en-US" smtClean="0"/>
              <a:t>Drag picture to placeholder or click icon to add</a:t>
            </a:r>
            <a:endParaRPr lang="en-GB" dirty="0"/>
          </a:p>
        </p:txBody>
      </p:sp>
      <p:sp>
        <p:nvSpPr>
          <p:cNvPr id="9" name="Text Placeholder 8"/>
          <p:cNvSpPr>
            <a:spLocks noGrp="1"/>
          </p:cNvSpPr>
          <p:nvPr>
            <p:ph type="body" sz="quarter" idx="12"/>
          </p:nvPr>
        </p:nvSpPr>
        <p:spPr>
          <a:xfrm>
            <a:off x="427799" y="1054895"/>
            <a:ext cx="7393120" cy="369808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CV - large portrait">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428796" y="1054894"/>
            <a:ext cx="2605607" cy="2878931"/>
          </a:xfrm>
        </p:spPr>
        <p:txBody>
          <a:bodyPr anchor="ctr" anchorCtr="0"/>
          <a:lstStyle>
            <a:lvl1pPr marL="0" indent="0" algn="ctr">
              <a:lnSpc>
                <a:spcPct val="100000"/>
              </a:lnSpc>
              <a:buFontTx/>
              <a:buNone/>
              <a:defRPr sz="1000" b="1">
                <a:solidFill>
                  <a:srgbClr val="808080"/>
                </a:solidFill>
              </a:defRPr>
            </a:lvl1pPr>
          </a:lstStyle>
          <a:p>
            <a:r>
              <a:rPr lang="en-US" smtClean="0"/>
              <a:t>Drag picture to placeholder or click icon to add</a:t>
            </a:r>
            <a:endParaRPr lang="en-GB" dirty="0"/>
          </a:p>
        </p:txBody>
      </p:sp>
      <p:sp>
        <p:nvSpPr>
          <p:cNvPr id="13" name="Text Placeholder 12"/>
          <p:cNvSpPr>
            <a:spLocks noGrp="1"/>
          </p:cNvSpPr>
          <p:nvPr>
            <p:ph type="body" sz="quarter" idx="12"/>
          </p:nvPr>
        </p:nvSpPr>
        <p:spPr>
          <a:xfrm>
            <a:off x="3620414" y="1054950"/>
            <a:ext cx="5079160"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Contents">
    <p:spTree>
      <p:nvGrpSpPr>
        <p:cNvPr id="1" name=""/>
        <p:cNvGrpSpPr/>
        <p:nvPr/>
      </p:nvGrpSpPr>
      <p:grpSpPr>
        <a:xfrm>
          <a:off x="0" y="0"/>
          <a:ext cx="0" cy="0"/>
          <a:chOff x="0" y="0"/>
          <a:chExt cx="0" cy="0"/>
        </a:xfrm>
      </p:grpSpPr>
      <p:sp>
        <p:nvSpPr>
          <p:cNvPr id="3" name="Tit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9.xml><?xml version="1.0" encoding="utf-8"?>
<p:sldLayout xmlns:a="http://schemas.openxmlformats.org/drawingml/2006/main" xmlns:r="http://schemas.openxmlformats.org/officeDocument/2006/relationships" xmlns:p="http://schemas.openxmlformats.org/presentationml/2006/main" showMasterSp="0" preserve="1">
  <p:cSld name="Blank logo slide">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1467" y="2072792"/>
            <a:ext cx="4401066" cy="997916"/>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columns">
    <p:spTree>
      <p:nvGrpSpPr>
        <p:cNvPr id="1" name=""/>
        <p:cNvGrpSpPr/>
        <p:nvPr/>
      </p:nvGrpSpPr>
      <p:grpSpPr>
        <a:xfrm>
          <a:off x="0" y="0"/>
          <a:ext cx="0" cy="0"/>
          <a:chOff x="0" y="0"/>
          <a:chExt cx="0" cy="0"/>
        </a:xfrm>
      </p:grpSpPr>
      <p:sp>
        <p:nvSpPr>
          <p:cNvPr id="5" name="Content Placeholder 2"/>
          <p:cNvSpPr>
            <a:spLocks noGrp="1"/>
          </p:cNvSpPr>
          <p:nvPr>
            <p:ph idx="1"/>
          </p:nvPr>
        </p:nvSpPr>
        <p:spPr>
          <a:xfrm>
            <a:off x="430834" y="1054950"/>
            <a:ext cx="3705065"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6" name="Content Placeholder 2"/>
          <p:cNvSpPr>
            <a:spLocks noGrp="1"/>
          </p:cNvSpPr>
          <p:nvPr>
            <p:ph idx="11"/>
          </p:nvPr>
        </p:nvSpPr>
        <p:spPr>
          <a:xfrm>
            <a:off x="4999057" y="1054950"/>
            <a:ext cx="3705065"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7"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8" name="TextBox 7"/>
          <p:cNvSpPr txBox="1"/>
          <p:nvPr userDrawn="1"/>
        </p:nvSpPr>
        <p:spPr>
          <a:xfrm>
            <a:off x="176084" y="4676843"/>
            <a:ext cx="1587294" cy="307777"/>
          </a:xfrm>
          <a:prstGeom prst="rect">
            <a:avLst/>
          </a:prstGeom>
          <a:noFill/>
        </p:spPr>
        <p:txBody>
          <a:bodyPr wrap="none" rtlCol="0">
            <a:spAutoFit/>
          </a:bodyPr>
          <a:lstStyle/>
          <a:p>
            <a:r>
              <a:rPr lang="en-US" dirty="0" smtClean="0"/>
              <a:t>[Reference, Year]</a:t>
            </a:r>
            <a:endParaRPr lang="en-US" dirty="0"/>
          </a:p>
        </p:txBody>
      </p:sp>
    </p:spTree>
    <p:extLst>
      <p:ext uri="{BB962C8B-B14F-4D97-AF65-F5344CB8AC3E}">
        <p14:creationId xmlns:p14="http://schemas.microsoft.com/office/powerpoint/2010/main" val="2292085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JLR sec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3" name="Rectangle 2"/>
          <p:cNvSpPr/>
          <p:nvPr/>
        </p:nvSpPr>
        <p:spPr bwMode="auto">
          <a:xfrm>
            <a:off x="1348583" y="1314450"/>
            <a:ext cx="6446837" cy="2876550"/>
          </a:xfrm>
          <a:prstGeom prst="rect">
            <a:avLst/>
          </a:prstGeom>
          <a:solidFill>
            <a:schemeClr val="tx2"/>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p>
            <a:pPr algn="ctr" defTabSz="913316" fontAlgn="base">
              <a:spcBef>
                <a:spcPct val="0"/>
              </a:spcBef>
              <a:spcAft>
                <a:spcPct val="0"/>
              </a:spcAft>
            </a:pPr>
            <a:r>
              <a:rPr lang="en-GB" sz="4800" b="1" kern="1200" dirty="0" smtClean="0">
                <a:solidFill>
                  <a:srgbClr val="FFFFFF"/>
                </a:solidFill>
                <a:latin typeface="Arial" charset="0"/>
              </a:rPr>
              <a:t>UoE slides</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 name="Content Placeholder 3"/>
          <p:cNvSpPr>
            <a:spLocks noGrp="1"/>
          </p:cNvSpPr>
          <p:nvPr>
            <p:ph sz="half" idx="2"/>
          </p:nvPr>
        </p:nvSpPr>
        <p:spPr>
          <a:xfrm>
            <a:off x="4697685"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type="twoObj" preserve="1">
  <p:cSld name="Two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b="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b="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 name="Content Placeholder 3"/>
          <p:cNvSpPr>
            <a:spLocks noGrp="1"/>
          </p:cNvSpPr>
          <p:nvPr>
            <p:ph sz="half" idx="2"/>
          </p:nvPr>
        </p:nvSpPr>
        <p:spPr>
          <a:xfrm>
            <a:off x="4697685"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b="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b="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Title, Text and Chart">
    <p:spTree>
      <p:nvGrpSpPr>
        <p:cNvPr id="1" name=""/>
        <p:cNvGrpSpPr/>
        <p:nvPr/>
      </p:nvGrpSpPr>
      <p:grpSpPr>
        <a:xfrm>
          <a:off x="0" y="0"/>
          <a:ext cx="0" cy="0"/>
          <a:chOff x="0" y="0"/>
          <a:chExt cx="0" cy="0"/>
        </a:xfrm>
      </p:grpSpPr>
      <p:sp>
        <p:nvSpPr>
          <p:cNvPr id="6" name="Chart Placeholder 5"/>
          <p:cNvSpPr>
            <a:spLocks noGrp="1"/>
          </p:cNvSpPr>
          <p:nvPr>
            <p:ph type="chart" sz="quarter" idx="10"/>
          </p:nvPr>
        </p:nvSpPr>
        <p:spPr>
          <a:xfrm>
            <a:off x="4722646" y="1206115"/>
            <a:ext cx="4021264" cy="3261122"/>
          </a:xfrm>
        </p:spPr>
        <p:txBody>
          <a:bodyPr/>
          <a:lstStyle/>
          <a:p>
            <a:r>
              <a:rPr lang="en-US" smtClean="0"/>
              <a:t>Click icon to add chart</a:t>
            </a:r>
            <a:endParaRPr lang="en-GB" dirty="0"/>
          </a:p>
        </p:txBody>
      </p:sp>
      <p:sp>
        <p:nvSpPr>
          <p:cNvPr id="2" name="Title 1"/>
          <p:cNvSpPr>
            <a:spLocks noGrp="1"/>
          </p:cNvSpPr>
          <p:nvPr>
            <p:ph type="title"/>
          </p:nvPr>
        </p:nvSpPr>
        <p:spPr/>
        <p:txBody>
          <a:bodyPr/>
          <a:lstStyle/>
          <a:p>
            <a:r>
              <a:rPr lang="en-US"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Title, Text and Table">
    <p:spTree>
      <p:nvGrpSpPr>
        <p:cNvPr id="1" name=""/>
        <p:cNvGrpSpPr/>
        <p:nvPr/>
      </p:nvGrpSpPr>
      <p:grpSpPr>
        <a:xfrm>
          <a:off x="0" y="0"/>
          <a:ext cx="0" cy="0"/>
          <a:chOff x="0" y="0"/>
          <a:chExt cx="0" cy="0"/>
        </a:xfrm>
      </p:grpSpPr>
      <p:sp>
        <p:nvSpPr>
          <p:cNvPr id="5" name="Table Placeholder 4"/>
          <p:cNvSpPr>
            <a:spLocks noGrp="1"/>
          </p:cNvSpPr>
          <p:nvPr>
            <p:ph type="tbl" sz="quarter" idx="11"/>
          </p:nvPr>
        </p:nvSpPr>
        <p:spPr>
          <a:xfrm>
            <a:off x="4722646" y="1206115"/>
            <a:ext cx="4021264" cy="3261122"/>
          </a:xfrm>
        </p:spPr>
        <p:txBody>
          <a:bodyPr/>
          <a:lstStyle/>
          <a:p>
            <a:r>
              <a:rPr lang="en-US" smtClean="0"/>
              <a:t>Click icon to add table</a:t>
            </a:r>
            <a:endParaRPr lang="en-GB" dirty="0"/>
          </a:p>
        </p:txBody>
      </p:sp>
      <p:sp>
        <p:nvSpPr>
          <p:cNvPr id="2" name="Title 1"/>
          <p:cNvSpPr>
            <a:spLocks noGrp="1"/>
          </p:cNvSpPr>
          <p:nvPr>
            <p:ph type="title"/>
          </p:nvPr>
        </p:nvSpPr>
        <p:spPr/>
        <p:txBody>
          <a:bodyPr/>
          <a:lstStyle/>
          <a:p>
            <a:r>
              <a:rPr lang="en-US"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1575" y="159393"/>
            <a:ext cx="5654950" cy="722709"/>
          </a:xfrm>
        </p:spPr>
        <p:txBody>
          <a:bodyPr/>
          <a:lstStyle>
            <a:lvl1pPr>
              <a:defRPr/>
            </a:lvl1pPr>
          </a:lstStyle>
          <a:p>
            <a:r>
              <a:rPr lang="en-US" smtClean="0"/>
              <a:t>Click to edit Master title style</a:t>
            </a:r>
            <a:endParaRPr lang="en-GB" dirty="0"/>
          </a:p>
        </p:txBody>
      </p:sp>
      <p:sp>
        <p:nvSpPr>
          <p:cNvPr id="3" name="Text Placeholder 2"/>
          <p:cNvSpPr>
            <a:spLocks noGrp="1"/>
          </p:cNvSpPr>
          <p:nvPr>
            <p:ph type="body" idx="1"/>
          </p:nvPr>
        </p:nvSpPr>
        <p:spPr>
          <a:xfrm>
            <a:off x="521574" y="1046211"/>
            <a:ext cx="4040317" cy="479822"/>
          </a:xfrm>
        </p:spPr>
        <p:txBody>
          <a:bodyPr anchor="b"/>
          <a:lstStyle>
            <a:lvl1pPr marL="0" indent="0">
              <a:buNone/>
              <a:defRPr sz="1500" b="1">
                <a:solidFill>
                  <a:schemeClr val="accent1"/>
                </a:solidFill>
              </a:defRPr>
            </a:lvl1pPr>
            <a:lvl2pPr marL="342437" indent="0">
              <a:buNone/>
              <a:defRPr sz="1500" b="1"/>
            </a:lvl2pPr>
            <a:lvl3pPr marL="684913" indent="0">
              <a:buNone/>
              <a:defRPr sz="1400" b="1"/>
            </a:lvl3pPr>
            <a:lvl4pPr marL="1027368" indent="0">
              <a:buNone/>
              <a:defRPr sz="1100" b="1"/>
            </a:lvl4pPr>
            <a:lvl5pPr marL="1369825" indent="0">
              <a:buNone/>
              <a:defRPr sz="1100" b="1"/>
            </a:lvl5pPr>
            <a:lvl6pPr marL="1712303" indent="0">
              <a:buNone/>
              <a:defRPr sz="1100" b="1"/>
            </a:lvl6pPr>
            <a:lvl7pPr marL="2054738" indent="0">
              <a:buNone/>
              <a:defRPr sz="1100" b="1"/>
            </a:lvl7pPr>
            <a:lvl8pPr marL="2397173" indent="0">
              <a:buNone/>
              <a:defRPr sz="1100" b="1"/>
            </a:lvl8pPr>
            <a:lvl9pPr marL="2739608" indent="0">
              <a:buNone/>
              <a:defRPr sz="1100" b="1"/>
            </a:lvl9pPr>
          </a:lstStyle>
          <a:p>
            <a:pPr lvl="0"/>
            <a:r>
              <a:rPr lang="en-US" smtClean="0"/>
              <a:t>Click to edit Master text styles</a:t>
            </a:r>
          </a:p>
        </p:txBody>
      </p:sp>
      <p:sp>
        <p:nvSpPr>
          <p:cNvPr id="4" name="Content Placeholder 3"/>
          <p:cNvSpPr>
            <a:spLocks noGrp="1"/>
          </p:cNvSpPr>
          <p:nvPr>
            <p:ph sz="half" idx="2"/>
          </p:nvPr>
        </p:nvSpPr>
        <p:spPr>
          <a:xfrm>
            <a:off x="521574" y="1561737"/>
            <a:ext cx="4040317" cy="2963466"/>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100"/>
            </a:lvl6pPr>
            <a:lvl7pPr>
              <a:defRPr sz="1100"/>
            </a:lvl7pPr>
            <a:lvl8pPr>
              <a:defRPr sz="1100"/>
            </a:lvl8pPr>
            <a:lvl9pPr>
              <a:defRPr sz="11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Text Placeholder 4"/>
          <p:cNvSpPr>
            <a:spLocks noGrp="1"/>
          </p:cNvSpPr>
          <p:nvPr>
            <p:ph type="body" sz="quarter" idx="3"/>
          </p:nvPr>
        </p:nvSpPr>
        <p:spPr>
          <a:xfrm>
            <a:off x="4709582" y="1046211"/>
            <a:ext cx="4041507" cy="479822"/>
          </a:xfrm>
        </p:spPr>
        <p:txBody>
          <a:bodyPr anchor="b"/>
          <a:lstStyle>
            <a:lvl1pPr marL="0" indent="0">
              <a:buNone/>
              <a:defRPr sz="1500" b="1">
                <a:solidFill>
                  <a:schemeClr val="accent1"/>
                </a:solidFill>
              </a:defRPr>
            </a:lvl1pPr>
            <a:lvl2pPr marL="342437" indent="0">
              <a:buNone/>
              <a:defRPr sz="1500" b="1"/>
            </a:lvl2pPr>
            <a:lvl3pPr marL="684913" indent="0">
              <a:buNone/>
              <a:defRPr sz="1400" b="1"/>
            </a:lvl3pPr>
            <a:lvl4pPr marL="1027368" indent="0">
              <a:buNone/>
              <a:defRPr sz="1100" b="1"/>
            </a:lvl4pPr>
            <a:lvl5pPr marL="1369825" indent="0">
              <a:buNone/>
              <a:defRPr sz="1100" b="1"/>
            </a:lvl5pPr>
            <a:lvl6pPr marL="1712303" indent="0">
              <a:buNone/>
              <a:defRPr sz="1100" b="1"/>
            </a:lvl6pPr>
            <a:lvl7pPr marL="2054738" indent="0">
              <a:buNone/>
              <a:defRPr sz="1100" b="1"/>
            </a:lvl7pPr>
            <a:lvl8pPr marL="2397173" indent="0">
              <a:buNone/>
              <a:defRPr sz="1100" b="1"/>
            </a:lvl8pPr>
            <a:lvl9pPr marL="2739608" indent="0">
              <a:buNone/>
              <a:defRPr sz="1100" b="1"/>
            </a:lvl9pPr>
          </a:lstStyle>
          <a:p>
            <a:pPr lvl="0"/>
            <a:r>
              <a:rPr lang="en-US" smtClean="0"/>
              <a:t>Click to edit Master text styles</a:t>
            </a:r>
          </a:p>
        </p:txBody>
      </p:sp>
      <p:sp>
        <p:nvSpPr>
          <p:cNvPr id="6" name="Content Placeholder 5"/>
          <p:cNvSpPr>
            <a:spLocks noGrp="1"/>
          </p:cNvSpPr>
          <p:nvPr>
            <p:ph sz="quarter" idx="4"/>
          </p:nvPr>
        </p:nvSpPr>
        <p:spPr>
          <a:xfrm>
            <a:off x="4709582" y="1561737"/>
            <a:ext cx="4041507" cy="2963466"/>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100"/>
            </a:lvl6pPr>
            <a:lvl7pPr>
              <a:defRPr sz="1100"/>
            </a:lvl7pPr>
            <a:lvl8pPr>
              <a:defRPr sz="1100"/>
            </a:lvl8pPr>
            <a:lvl9pPr>
              <a:defRPr sz="11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79"/>
        <p:cNvGrpSpPr/>
        <p:nvPr/>
      </p:nvGrpSpPr>
      <p:grpSpPr>
        <a:xfrm>
          <a:off x="0" y="0"/>
          <a:ext cx="0" cy="0"/>
          <a:chOff x="0" y="0"/>
          <a:chExt cx="0" cy="0"/>
        </a:xfrm>
      </p:grpSpPr>
      <p:sp>
        <p:nvSpPr>
          <p:cNvPr id="80" name="Shape 80"/>
          <p:cNvSpPr txBox="1">
            <a:spLocks noGrp="1"/>
          </p:cNvSpPr>
          <p:nvPr>
            <p:ph type="sldNum" idx="12"/>
          </p:nvPr>
        </p:nvSpPr>
        <p:spPr>
          <a:xfrm>
            <a:off x="8197704" y="4676923"/>
            <a:ext cx="722460" cy="396081"/>
          </a:xfrm>
          <a:prstGeom prst="rect">
            <a:avLst/>
          </a:prstGeom>
          <a:noFill/>
          <a:ln>
            <a:noFill/>
          </a:ln>
        </p:spPr>
        <p:txBody>
          <a:bodyPr lIns="0" tIns="0" rIns="0" bIns="0" anchor="b" anchorCtr="0">
            <a:noAutofit/>
          </a:bodyPr>
          <a:lstStyle/>
          <a:p>
            <a:pPr algn="r">
              <a:buSzPct val="25000"/>
            </a:pPr>
            <a:fld id="{00000000-1234-1234-1234-123412341234}" type="slidenum">
              <a:rPr lang="en-GB" sz="700" smtClean="0">
                <a:solidFill>
                  <a:schemeClr val="dk1"/>
                </a:solidFill>
              </a:rPr>
              <a:pPr algn="r">
                <a:buSzPct val="25000"/>
              </a:pPr>
              <a:t>‹#›</a:t>
            </a:fld>
            <a:endParaRPr lang="en-GB" sz="700">
              <a:solidFill>
                <a:schemeClr val="dk1"/>
              </a:solidFil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cSld name="Video Layout">
    <p:bg>
      <p:bgRef idx="1001">
        <a:schemeClr val="bg1"/>
      </p:bgRef>
    </p:bg>
    <p:spTree>
      <p:nvGrpSpPr>
        <p:cNvPr id="1" name="Shape 81"/>
        <p:cNvGrpSpPr/>
        <p:nvPr/>
      </p:nvGrpSpPr>
      <p:grpSpPr>
        <a:xfrm>
          <a:off x="0" y="0"/>
          <a:ext cx="0" cy="0"/>
          <a:chOff x="0" y="0"/>
          <a:chExt cx="0" cy="0"/>
        </a:xfrm>
      </p:grpSpPr>
    </p:spTree>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columns with heading">
    <p:spTree>
      <p:nvGrpSpPr>
        <p:cNvPr id="1" name=""/>
        <p:cNvGrpSpPr/>
        <p:nvPr/>
      </p:nvGrpSpPr>
      <p:grpSpPr>
        <a:xfrm>
          <a:off x="0" y="0"/>
          <a:ext cx="0" cy="0"/>
          <a:chOff x="0" y="0"/>
          <a:chExt cx="0" cy="0"/>
        </a:xfrm>
      </p:grpSpPr>
      <p:sp>
        <p:nvSpPr>
          <p:cNvPr id="13" name="Text Placeholder 19"/>
          <p:cNvSpPr>
            <a:spLocks noGrp="1"/>
          </p:cNvSpPr>
          <p:nvPr>
            <p:ph type="body" sz="quarter" idx="15" hasCustomPrompt="1"/>
          </p:nvPr>
        </p:nvSpPr>
        <p:spPr>
          <a:xfrm>
            <a:off x="432334" y="1054949"/>
            <a:ext cx="3703554"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4" name="Text Placeholder 19"/>
          <p:cNvSpPr>
            <a:spLocks noGrp="1"/>
          </p:cNvSpPr>
          <p:nvPr>
            <p:ph type="body" sz="quarter" idx="16" hasCustomPrompt="1"/>
          </p:nvPr>
        </p:nvSpPr>
        <p:spPr>
          <a:xfrm>
            <a:off x="5000555" y="1054949"/>
            <a:ext cx="3703554"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5" name="Content Placeholder 2"/>
          <p:cNvSpPr>
            <a:spLocks noGrp="1"/>
          </p:cNvSpPr>
          <p:nvPr>
            <p:ph idx="1"/>
          </p:nvPr>
        </p:nvSpPr>
        <p:spPr>
          <a:xfrm>
            <a:off x="430834" y="1447843"/>
            <a:ext cx="3705065"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11"/>
          </p:nvPr>
        </p:nvSpPr>
        <p:spPr>
          <a:xfrm>
            <a:off x="4999057" y="1447843"/>
            <a:ext cx="3705065"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7"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8" name="TextBox 7"/>
          <p:cNvSpPr txBox="1"/>
          <p:nvPr userDrawn="1"/>
        </p:nvSpPr>
        <p:spPr>
          <a:xfrm>
            <a:off x="176084" y="4676843"/>
            <a:ext cx="1587294" cy="307777"/>
          </a:xfrm>
          <a:prstGeom prst="rect">
            <a:avLst/>
          </a:prstGeom>
          <a:noFill/>
        </p:spPr>
        <p:txBody>
          <a:bodyPr wrap="none" rtlCol="0">
            <a:spAutoFit/>
          </a:bodyPr>
          <a:lstStyle/>
          <a:p>
            <a:r>
              <a:rPr lang="en-US" dirty="0" smtClean="0"/>
              <a:t>[Reference, Year]</a:t>
            </a:r>
            <a:endParaRPr lang="en-US" dirty="0"/>
          </a:p>
        </p:txBody>
      </p:sp>
    </p:spTree>
    <p:extLst>
      <p:ext uri="{BB962C8B-B14F-4D97-AF65-F5344CB8AC3E}">
        <p14:creationId xmlns:p14="http://schemas.microsoft.com/office/powerpoint/2010/main" val="3074724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3840" y="3615537"/>
            <a:ext cx="8696325" cy="341986"/>
          </a:xfrm>
        </p:spPr>
        <p:txBody>
          <a:bodyPr/>
          <a:lstStyle>
            <a:lvl1pPr marL="0" indent="0">
              <a:buNone/>
              <a:defRPr sz="2000" b="1" i="0" cap="all" spc="0" baseline="0">
                <a:solidFill>
                  <a:schemeClr val="tx1"/>
                </a:solidFill>
              </a:defRPr>
            </a:lvl1pPr>
          </a:lstStyle>
          <a:p>
            <a:r>
              <a:rPr lang="en-US" smtClean="0"/>
              <a:t>Click to edit Master title style</a:t>
            </a:r>
            <a:endParaRPr lang="en-GB" dirty="0"/>
          </a:p>
        </p:txBody>
      </p:sp>
      <p:sp>
        <p:nvSpPr>
          <p:cNvPr id="3" name="Subtitle 2"/>
          <p:cNvSpPr>
            <a:spLocks noGrp="1"/>
          </p:cNvSpPr>
          <p:nvPr>
            <p:ph type="subTitle" idx="1"/>
          </p:nvPr>
        </p:nvSpPr>
        <p:spPr>
          <a:xfrm>
            <a:off x="223840" y="3916081"/>
            <a:ext cx="8696325" cy="285129"/>
          </a:xfrm>
        </p:spPr>
        <p:txBody>
          <a:bodyPr/>
          <a:lstStyle>
            <a:lvl1pPr marL="176200" indent="-176200" algn="l">
              <a:buFont typeface="Arial" panose="020B0604020202020204" pitchFamily="34" charset="0"/>
              <a:buChar char="–"/>
              <a:defRPr sz="1600" cap="all" spc="0" baseline="0">
                <a:solidFill>
                  <a:schemeClr val="tx1"/>
                </a:solidFill>
              </a:defRPr>
            </a:lvl1pPr>
            <a:lvl2pPr marL="457166" indent="0" algn="ctr">
              <a:buNone/>
              <a:defRPr>
                <a:solidFill>
                  <a:schemeClr val="tx1">
                    <a:tint val="75000"/>
                  </a:schemeClr>
                </a:solidFill>
              </a:defRPr>
            </a:lvl2pPr>
            <a:lvl3pPr marL="914333" indent="0" algn="ctr">
              <a:buNone/>
              <a:defRPr>
                <a:solidFill>
                  <a:schemeClr val="tx1">
                    <a:tint val="75000"/>
                  </a:schemeClr>
                </a:solidFill>
              </a:defRPr>
            </a:lvl3pPr>
            <a:lvl4pPr marL="1371498" indent="0" algn="ctr">
              <a:buNone/>
              <a:defRPr>
                <a:solidFill>
                  <a:schemeClr val="tx1">
                    <a:tint val="75000"/>
                  </a:schemeClr>
                </a:solidFill>
              </a:defRPr>
            </a:lvl4pPr>
            <a:lvl5pPr marL="1828664" indent="0" algn="ctr">
              <a:buNone/>
              <a:defRPr>
                <a:solidFill>
                  <a:schemeClr val="tx1">
                    <a:tint val="75000"/>
                  </a:schemeClr>
                </a:solidFill>
              </a:defRPr>
            </a:lvl5pPr>
            <a:lvl6pPr marL="2285829" indent="0" algn="ctr">
              <a:buNone/>
              <a:defRPr>
                <a:solidFill>
                  <a:schemeClr val="tx1">
                    <a:tint val="75000"/>
                  </a:schemeClr>
                </a:solidFill>
              </a:defRPr>
            </a:lvl6pPr>
            <a:lvl7pPr marL="2742995" indent="0" algn="ctr">
              <a:buNone/>
              <a:defRPr>
                <a:solidFill>
                  <a:schemeClr val="tx1">
                    <a:tint val="75000"/>
                  </a:schemeClr>
                </a:solidFill>
              </a:defRPr>
            </a:lvl7pPr>
            <a:lvl8pPr marL="3200160" indent="0" algn="ctr">
              <a:buNone/>
              <a:defRPr>
                <a:solidFill>
                  <a:schemeClr val="tx1">
                    <a:tint val="75000"/>
                  </a:schemeClr>
                </a:solidFill>
              </a:defRPr>
            </a:lvl8pPr>
            <a:lvl9pPr marL="3657326" indent="0" algn="ctr">
              <a:buNone/>
              <a:defRPr>
                <a:solidFill>
                  <a:schemeClr val="tx1">
                    <a:tint val="75000"/>
                  </a:schemeClr>
                </a:solidFill>
              </a:defRPr>
            </a:lvl9pPr>
          </a:lstStyle>
          <a:p>
            <a:r>
              <a:rPr lang="en-US" smtClean="0"/>
              <a:t>Click to edit Master subtitle style</a:t>
            </a:r>
            <a:endParaRPr lang="en-GB" dirty="0"/>
          </a:p>
        </p:txBody>
      </p:sp>
      <p:sp>
        <p:nvSpPr>
          <p:cNvPr id="9" name="Text Placeholder 8"/>
          <p:cNvSpPr>
            <a:spLocks noGrp="1"/>
          </p:cNvSpPr>
          <p:nvPr>
            <p:ph type="body" sz="quarter" idx="10"/>
          </p:nvPr>
        </p:nvSpPr>
        <p:spPr>
          <a:xfrm>
            <a:off x="223839" y="4470259"/>
            <a:ext cx="2203450" cy="599173"/>
          </a:xfrm>
        </p:spPr>
        <p:txBody>
          <a:bodyPr/>
          <a:lstStyle>
            <a:lvl1pPr>
              <a:spcBef>
                <a:spcPts val="0"/>
              </a:spcBef>
              <a:defRPr sz="1100">
                <a:solidFill>
                  <a:schemeClr val="tx1"/>
                </a:solidFill>
              </a:defRPr>
            </a:lvl1pPr>
            <a:lvl2pPr>
              <a:defRPr sz="1100"/>
            </a:lvl2pPr>
            <a:lvl3pPr>
              <a:defRPr sz="1100"/>
            </a:lvl3pPr>
            <a:lvl4pPr>
              <a:defRPr sz="1100"/>
            </a:lvl4pPr>
            <a:lvl5pPr>
              <a:defRPr sz="1100"/>
            </a:lvl5pPr>
          </a:lstStyle>
          <a:p>
            <a:pPr lvl="0"/>
            <a:r>
              <a:rPr lang="en-US" smtClean="0"/>
              <a:t>Click to edit Master text styles</a:t>
            </a:r>
          </a:p>
        </p:txBody>
      </p:sp>
      <p:sp>
        <p:nvSpPr>
          <p:cNvPr id="10" name="TextBox 9"/>
          <p:cNvSpPr txBox="1"/>
          <p:nvPr/>
        </p:nvSpPr>
        <p:spPr>
          <a:xfrm>
            <a:off x="7589047" y="4819148"/>
            <a:ext cx="1328738" cy="138499"/>
          </a:xfrm>
          <a:prstGeom prst="rect">
            <a:avLst/>
          </a:prstGeom>
          <a:noFill/>
        </p:spPr>
        <p:txBody>
          <a:bodyPr wrap="square" lIns="0" tIns="0" rIns="0" bIns="0" rtlCol="0" anchor="b" anchorCtr="0">
            <a:spAutoFit/>
          </a:bodyPr>
          <a:lstStyle/>
          <a:p>
            <a:pPr algn="r"/>
            <a:r>
              <a:rPr lang="en-GB" sz="900" kern="1200" dirty="0" smtClean="0">
                <a:solidFill>
                  <a:srgbClr val="1E1E1E"/>
                </a:solidFill>
                <a:ea typeface="+mn-ea"/>
                <a:cs typeface="+mn-cs"/>
              </a:rPr>
              <a:t>Confidential ©2018</a:t>
            </a:r>
            <a:endParaRPr lang="en-GB" sz="900" kern="1200" dirty="0">
              <a:solidFill>
                <a:srgbClr val="1E1E1E"/>
              </a:solidFill>
              <a:ea typeface="+mn-ea"/>
              <a:cs typeface="+mn-cs"/>
            </a:endParaRPr>
          </a:p>
        </p:txBody>
      </p:sp>
      <p:sp>
        <p:nvSpPr>
          <p:cNvPr id="12" name="Picture Placeholder 11"/>
          <p:cNvSpPr>
            <a:spLocks noGrp="1"/>
          </p:cNvSpPr>
          <p:nvPr>
            <p:ph type="pic" sz="quarter" idx="11"/>
          </p:nvPr>
        </p:nvSpPr>
        <p:spPr>
          <a:xfrm>
            <a:off x="0" y="820738"/>
            <a:ext cx="9144000" cy="2635250"/>
          </a:xfrm>
          <a:solidFill>
            <a:schemeClr val="bg2"/>
          </a:solidFill>
        </p:spPr>
        <p:txBody>
          <a:bodyPr/>
          <a:lstStyle/>
          <a:p>
            <a:r>
              <a:rPr lang="en-US" smtClean="0"/>
              <a:t>Drag picture to placeholder or click icon to add</a:t>
            </a:r>
            <a:endParaRPr lang="en-GB"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839" y="210772"/>
            <a:ext cx="2096817" cy="475441"/>
          </a:xfrm>
          <a:prstGeom prst="rect">
            <a:avLst/>
          </a:prstGeom>
        </p:spPr>
      </p:pic>
      <p:sp>
        <p:nvSpPr>
          <p:cNvPr id="8" name="TextBox 7"/>
          <p:cNvSpPr txBox="1"/>
          <p:nvPr userDrawn="1"/>
        </p:nvSpPr>
        <p:spPr>
          <a:xfrm>
            <a:off x="7589047" y="4819148"/>
            <a:ext cx="1328738" cy="138499"/>
          </a:xfrm>
          <a:prstGeom prst="rect">
            <a:avLst/>
          </a:prstGeom>
          <a:noFill/>
        </p:spPr>
        <p:txBody>
          <a:bodyPr wrap="square" lIns="0" tIns="0" rIns="0" bIns="0" rtlCol="0" anchor="b" anchorCtr="0">
            <a:spAutoFit/>
          </a:bodyPr>
          <a:lstStyle/>
          <a:p>
            <a:pPr algn="r"/>
            <a:r>
              <a:rPr lang="en-GB" sz="900" kern="1200" dirty="0" smtClean="0">
                <a:solidFill>
                  <a:srgbClr val="1E1E1E"/>
                </a:solidFill>
                <a:ea typeface="+mn-ea"/>
                <a:cs typeface="+mn-cs"/>
              </a:rPr>
              <a:t>Confidential ©2018</a:t>
            </a:r>
            <a:endParaRPr lang="en-GB" sz="900" kern="1200" dirty="0">
              <a:solidFill>
                <a:srgbClr val="1E1E1E"/>
              </a:solidFill>
              <a:ea typeface="+mn-ea"/>
              <a:cs typeface="+mn-cs"/>
            </a:endParaRPr>
          </a:p>
        </p:txBody>
      </p:sp>
      <p:pic>
        <p:nvPicPr>
          <p:cNvPr id="11" name="Picture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23839" y="210772"/>
            <a:ext cx="2096817" cy="475441"/>
          </a:xfrm>
          <a:prstGeom prst="rect">
            <a:avLst/>
          </a:prstGeom>
        </p:spPr>
      </p:pic>
    </p:spTree>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p:cSld name="Title and Bulleted Content">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3pPr>
            <a:lvl4pPr marL="388370" marR="0" indent="0" algn="l" defTabSz="684998" rtl="0" eaLnBrk="1" fontAlgn="base" latinLnBrk="0" hangingPunct="1">
              <a:lnSpc>
                <a:spcPct val="100000"/>
              </a:lnSpc>
              <a:spcBef>
                <a:spcPct val="0"/>
              </a:spcBef>
              <a:spcAft>
                <a:spcPct val="0"/>
              </a:spcAft>
              <a:buClr>
                <a:srgbClr val="6D6E71"/>
              </a:buClr>
              <a:buSzTx/>
              <a:buFont typeface="Arial" pitchFamily="34" charset="0"/>
              <a:buNone/>
              <a:tabLst/>
              <a:defRPr sz="11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US" sz="1100" b="0" i="0" u="none" strike="noStrike" kern="0" cap="none" spc="0" normalizeH="0" baseline="0" noProof="0" dirty="0" smtClean="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smtClean="0"/>
              <a:t>Click to edit Master title style</a:t>
            </a:r>
            <a:endParaRPr lang="en-US"/>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628650" y="4767263"/>
            <a:ext cx="2057400" cy="273844"/>
          </a:xfrm>
          <a:prstGeom prst="rect">
            <a:avLst/>
          </a:prstGeom>
        </p:spPr>
        <p:txBody>
          <a:bodyPr/>
          <a:lstStyle/>
          <a:p>
            <a:fld id="{94011640-367A-9848-BF05-02DCFB876326}" type="datetimeFigureOut">
              <a:rPr lang="en-US" smtClean="0"/>
              <a:t>2/14/18</a:t>
            </a:fld>
            <a:endParaRPr lang="en-US"/>
          </a:p>
        </p:txBody>
      </p:sp>
      <p:sp>
        <p:nvSpPr>
          <p:cNvPr id="5" name="Footer Placeholder 4"/>
          <p:cNvSpPr>
            <a:spLocks noGrp="1"/>
          </p:cNvSpPr>
          <p:nvPr>
            <p:ph type="ftr" sz="quarter" idx="11"/>
          </p:nvPr>
        </p:nvSpPr>
        <p:spPr>
          <a:xfrm>
            <a:off x="3028950" y="4767263"/>
            <a:ext cx="3086100" cy="273844"/>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13798E72-BD28-4943-9A3D-9088C0F90BF5}" type="slidenum">
              <a:rPr lang="en-US" smtClean="0"/>
              <a:t>‹#›</a:t>
            </a:fld>
            <a:endParaRPr lang="en-US"/>
          </a:p>
        </p:txBody>
      </p:sp>
    </p:spTree>
    <p:extLst>
      <p:ext uri="{BB962C8B-B14F-4D97-AF65-F5344CB8AC3E}">
        <p14:creationId xmlns:p14="http://schemas.microsoft.com/office/powerpoint/2010/main" val="20413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3.xml><?xml version="1.0" encoding="utf-8"?>
<p:sldLayout xmlns:a="http://schemas.openxmlformats.org/drawingml/2006/main" xmlns:r="http://schemas.openxmlformats.org/officeDocument/2006/relationships" xmlns:p="http://schemas.openxmlformats.org/presentationml/2006/main" showMasterSp="0" userDrawn="1">
  <p:cSld name="Blank logo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71467" y="2072792"/>
            <a:ext cx="4401066" cy="997916"/>
          </a:xfrm>
          <a:prstGeom prst="rect">
            <a:avLst/>
          </a:prstGeom>
        </p:spPr>
      </p:pic>
    </p:spTree>
    <p:extLst>
      <p:ext uri="{BB962C8B-B14F-4D97-AF65-F5344CB8AC3E}">
        <p14:creationId xmlns:p14="http://schemas.microsoft.com/office/powerpoint/2010/main" val="1635727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59074" name="Rectangle 2"/>
          <p:cNvSpPr>
            <a:spLocks noGrp="1" noChangeArrowheads="1"/>
          </p:cNvSpPr>
          <p:nvPr>
            <p:ph type="ctrTitle" hasCustomPrompt="1"/>
          </p:nvPr>
        </p:nvSpPr>
        <p:spPr>
          <a:xfrm>
            <a:off x="518001" y="1269860"/>
            <a:ext cx="6345666" cy="747724"/>
          </a:xfrm>
        </p:spPr>
        <p:txBody>
          <a:bodyPr>
            <a:spAutoFit/>
          </a:bodyPr>
          <a:lstStyle>
            <a:lvl1pPr>
              <a:lnSpc>
                <a:spcPct val="90000"/>
              </a:lnSpc>
              <a:defRPr sz="2700" baseline="0"/>
            </a:lvl1pPr>
          </a:lstStyle>
          <a:p>
            <a:pPr lvl="0"/>
            <a:r>
              <a:rPr lang="en-GB" noProof="0" dirty="0" smtClean="0"/>
              <a:t>Click to edit Master title style</a:t>
            </a:r>
            <a:br>
              <a:rPr lang="en-GB" noProof="0" dirty="0" smtClean="0"/>
            </a:br>
            <a:r>
              <a:rPr lang="en-GB" noProof="0" dirty="0" smtClean="0"/>
              <a:t>2 lines</a:t>
            </a:r>
          </a:p>
        </p:txBody>
      </p:sp>
      <p:sp>
        <p:nvSpPr>
          <p:cNvPr id="259075" name="Rectangle 3"/>
          <p:cNvSpPr>
            <a:spLocks noGrp="1" noChangeArrowheads="1"/>
          </p:cNvSpPr>
          <p:nvPr>
            <p:ph type="subTitle" idx="1"/>
          </p:nvPr>
        </p:nvSpPr>
        <p:spPr>
          <a:xfrm>
            <a:off x="518003" y="2578927"/>
            <a:ext cx="6401633" cy="572332"/>
          </a:xfrm>
        </p:spPr>
        <p:txBody>
          <a:bodyPr>
            <a:spAutoFit/>
          </a:bodyPr>
          <a:lstStyle>
            <a:lvl1pPr marL="0" indent="0">
              <a:lnSpc>
                <a:spcPct val="90000"/>
              </a:lnSpc>
              <a:buNone/>
              <a:defRPr sz="1500"/>
            </a:lvl1pPr>
          </a:lstStyle>
          <a:p>
            <a:pPr lvl="0"/>
            <a:r>
              <a:rPr lang="en-US" noProof="0" smtClean="0"/>
              <a:t>Click to edit Master subtitle style</a:t>
            </a:r>
            <a:endParaRPr lang="en-GB" noProof="0" dirty="0" smtClean="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93095" y="129854"/>
            <a:ext cx="2096817" cy="475441"/>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p:cSld name="Title and Bulleted Content">
    <p:spTree>
      <p:nvGrpSpPr>
        <p:cNvPr id="1" name=""/>
        <p:cNvGrpSpPr/>
        <p:nvPr/>
      </p:nvGrpSpPr>
      <p:grpSpPr>
        <a:xfrm>
          <a:off x="0" y="0"/>
          <a:ext cx="0" cy="0"/>
          <a:chOff x="0" y="0"/>
          <a:chExt cx="0" cy="0"/>
        </a:xfrm>
      </p:grpSpPr>
      <p:sp>
        <p:nvSpPr>
          <p:cNvPr id="4"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3pPr>
            <a:lvl4pPr marL="388370" marR="0" indent="0" algn="l" defTabSz="684998" rtl="0" eaLnBrk="1" fontAlgn="base" latinLnBrk="0" hangingPunct="1">
              <a:lnSpc>
                <a:spcPct val="100000"/>
              </a:lnSpc>
              <a:spcBef>
                <a:spcPct val="0"/>
              </a:spcBef>
              <a:spcAft>
                <a:spcPct val="0"/>
              </a:spcAft>
              <a:buClr>
                <a:srgbClr val="6D6E71"/>
              </a:buClr>
              <a:buSzTx/>
              <a:buFont typeface="Arial" pitchFamily="34" charset="0"/>
              <a:buNone/>
              <a:tabLst/>
              <a:defRPr sz="11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US" sz="1100" b="0" i="0" u="none" strike="noStrike" kern="0" cap="none" spc="0" normalizeH="0" baseline="0" noProof="0" dirty="0" smtClean="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804" y="3305176"/>
            <a:ext cx="7772221" cy="1021556"/>
          </a:xfrm>
        </p:spPr>
        <p:txBody>
          <a:bodyPr/>
          <a:lstStyle>
            <a:lvl1pPr algn="l">
              <a:defRPr sz="3000" b="1" cap="all"/>
            </a:lvl1pPr>
          </a:lstStyle>
          <a:p>
            <a:r>
              <a:rPr lang="en-US" smtClean="0"/>
              <a:t>Click to edit Master title style</a:t>
            </a:r>
            <a:endParaRPr lang="en-GB"/>
          </a:p>
        </p:txBody>
      </p:sp>
      <p:sp>
        <p:nvSpPr>
          <p:cNvPr id="3" name="Text Placeholder 2"/>
          <p:cNvSpPr>
            <a:spLocks noGrp="1"/>
          </p:cNvSpPr>
          <p:nvPr>
            <p:ph type="body" idx="1"/>
          </p:nvPr>
        </p:nvSpPr>
        <p:spPr>
          <a:xfrm>
            <a:off x="722804" y="2180047"/>
            <a:ext cx="7772221" cy="1125140"/>
          </a:xfrm>
        </p:spPr>
        <p:txBody>
          <a:bodyPr anchor="b"/>
          <a:lstStyle>
            <a:lvl1pPr marL="0" indent="0">
              <a:buNone/>
              <a:defRPr sz="1500">
                <a:solidFill>
                  <a:schemeClr val="accent1"/>
                </a:solidFill>
              </a:defRPr>
            </a:lvl1pPr>
            <a:lvl2pPr marL="342437" indent="0">
              <a:buNone/>
              <a:defRPr sz="1400"/>
            </a:lvl2pPr>
            <a:lvl3pPr marL="684913" indent="0">
              <a:buNone/>
              <a:defRPr sz="1100"/>
            </a:lvl3pPr>
            <a:lvl4pPr marL="1027368" indent="0">
              <a:buNone/>
              <a:defRPr sz="1100"/>
            </a:lvl4pPr>
            <a:lvl5pPr marL="1369825" indent="0">
              <a:buNone/>
              <a:defRPr sz="1100"/>
            </a:lvl5pPr>
            <a:lvl6pPr marL="1712303" indent="0">
              <a:buNone/>
              <a:defRPr sz="1100"/>
            </a:lvl6pPr>
            <a:lvl7pPr marL="2054738" indent="0">
              <a:buNone/>
              <a:defRPr sz="1100"/>
            </a:lvl7pPr>
            <a:lvl8pPr marL="2397173" indent="0">
              <a:buNone/>
              <a:defRPr sz="1100"/>
            </a:lvl8pPr>
            <a:lvl9pPr marL="2739608" indent="0">
              <a:buNone/>
              <a:defRPr sz="1100"/>
            </a:lvl9pPr>
          </a:lstStyle>
          <a:p>
            <a:pPr lvl="0"/>
            <a:r>
              <a:rPr lang="en-US" smtClean="0"/>
              <a:t>Click to edit Master text styles</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Tit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p:cSld name="OW section">
    <p:spTree>
      <p:nvGrpSpPr>
        <p:cNvPr id="1" name=""/>
        <p:cNvGrpSpPr/>
        <p:nvPr/>
      </p:nvGrpSpPr>
      <p:grpSpPr>
        <a:xfrm>
          <a:off x="0" y="0"/>
          <a:ext cx="0" cy="0"/>
          <a:chOff x="0" y="0"/>
          <a:chExt cx="0" cy="0"/>
        </a:xfrm>
      </p:grpSpPr>
      <p:sp>
        <p:nvSpPr>
          <p:cNvPr id="3" name="Rectangle 2"/>
          <p:cNvSpPr/>
          <p:nvPr/>
        </p:nvSpPr>
        <p:spPr bwMode="auto">
          <a:xfrm>
            <a:off x="1348583" y="1314450"/>
            <a:ext cx="6446837" cy="2876550"/>
          </a:xfrm>
          <a:prstGeom prst="rect">
            <a:avLst/>
          </a:prstGeom>
          <a:solidFill>
            <a:schemeClr val="tx2"/>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p>
            <a:pPr algn="ctr" defTabSz="913316" fontAlgn="base">
              <a:spcBef>
                <a:spcPct val="0"/>
              </a:spcBef>
              <a:spcAft>
                <a:spcPct val="0"/>
              </a:spcAft>
            </a:pPr>
            <a:r>
              <a:rPr lang="en-GB" sz="4800" b="1" kern="1200" dirty="0" smtClean="0">
                <a:solidFill>
                  <a:srgbClr val="FFFFFF"/>
                </a:solidFill>
                <a:latin typeface="Arial" charset="0"/>
              </a:rPr>
              <a:t>OW slides</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preserve="1">
  <p:cSld name="2 columns">
    <p:spTree>
      <p:nvGrpSpPr>
        <p:cNvPr id="1" name=""/>
        <p:cNvGrpSpPr/>
        <p:nvPr/>
      </p:nvGrpSpPr>
      <p:grpSpPr>
        <a:xfrm>
          <a:off x="0" y="0"/>
          <a:ext cx="0" cy="0"/>
          <a:chOff x="0" y="0"/>
          <a:chExt cx="0" cy="0"/>
        </a:xfrm>
      </p:grpSpPr>
      <p:sp>
        <p:nvSpPr>
          <p:cNvPr id="5" name="Content Placeholder 2"/>
          <p:cNvSpPr>
            <a:spLocks noGrp="1"/>
          </p:cNvSpPr>
          <p:nvPr>
            <p:ph idx="1"/>
          </p:nvPr>
        </p:nvSpPr>
        <p:spPr>
          <a:xfrm>
            <a:off x="430834" y="1054950"/>
            <a:ext cx="3705065"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6" name="Content Placeholder 2"/>
          <p:cNvSpPr>
            <a:spLocks noGrp="1"/>
          </p:cNvSpPr>
          <p:nvPr>
            <p:ph idx="11"/>
          </p:nvPr>
        </p:nvSpPr>
        <p:spPr>
          <a:xfrm>
            <a:off x="4999057" y="1054950"/>
            <a:ext cx="3705065"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7"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4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4" name="Content Placeholder 2"/>
          <p:cNvSpPr>
            <a:spLocks noGrp="1"/>
          </p:cNvSpPr>
          <p:nvPr>
            <p:ph idx="1"/>
          </p:nvPr>
        </p:nvSpPr>
        <p:spPr>
          <a:xfrm>
            <a:off x="430834" y="1054895"/>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5" name="Content Placeholder 2"/>
          <p:cNvSpPr>
            <a:spLocks noGrp="1"/>
          </p:cNvSpPr>
          <p:nvPr>
            <p:ph idx="23"/>
          </p:nvPr>
        </p:nvSpPr>
        <p:spPr>
          <a:xfrm>
            <a:off x="4994522" y="1054895"/>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24"/>
          </p:nvPr>
        </p:nvSpPr>
        <p:spPr>
          <a:xfrm>
            <a:off x="430834" y="2928472"/>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9" name="Content Placeholder 2"/>
          <p:cNvSpPr>
            <a:spLocks noGrp="1"/>
          </p:cNvSpPr>
          <p:nvPr>
            <p:ph idx="25"/>
          </p:nvPr>
        </p:nvSpPr>
        <p:spPr>
          <a:xfrm>
            <a:off x="4994522" y="2928472"/>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7" name="TextBox 6"/>
          <p:cNvSpPr txBox="1"/>
          <p:nvPr userDrawn="1"/>
        </p:nvSpPr>
        <p:spPr>
          <a:xfrm>
            <a:off x="176084" y="4676843"/>
            <a:ext cx="1587294" cy="307777"/>
          </a:xfrm>
          <a:prstGeom prst="rect">
            <a:avLst/>
          </a:prstGeom>
          <a:noFill/>
        </p:spPr>
        <p:txBody>
          <a:bodyPr wrap="none" rtlCol="0">
            <a:spAutoFit/>
          </a:bodyPr>
          <a:lstStyle/>
          <a:p>
            <a:r>
              <a:rPr lang="en-US" dirty="0" smtClean="0"/>
              <a:t>[Reference, Year]</a:t>
            </a:r>
            <a:endParaRPr lang="en-US" dirty="0"/>
          </a:p>
        </p:txBody>
      </p:sp>
    </p:spTree>
    <p:extLst>
      <p:ext uri="{BB962C8B-B14F-4D97-AF65-F5344CB8AC3E}">
        <p14:creationId xmlns:p14="http://schemas.microsoft.com/office/powerpoint/2010/main" val="3981699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0.xml><?xml version="1.0" encoding="utf-8"?>
<p:sldLayout xmlns:a="http://schemas.openxmlformats.org/drawingml/2006/main" xmlns:r="http://schemas.openxmlformats.org/officeDocument/2006/relationships" xmlns:p="http://schemas.openxmlformats.org/presentationml/2006/main" preserve="1">
  <p:cSld name="2 columns with heading">
    <p:spTree>
      <p:nvGrpSpPr>
        <p:cNvPr id="1" name=""/>
        <p:cNvGrpSpPr/>
        <p:nvPr/>
      </p:nvGrpSpPr>
      <p:grpSpPr>
        <a:xfrm>
          <a:off x="0" y="0"/>
          <a:ext cx="0" cy="0"/>
          <a:chOff x="0" y="0"/>
          <a:chExt cx="0" cy="0"/>
        </a:xfrm>
      </p:grpSpPr>
      <p:sp>
        <p:nvSpPr>
          <p:cNvPr id="13" name="Text Placeholder 19"/>
          <p:cNvSpPr>
            <a:spLocks noGrp="1"/>
          </p:cNvSpPr>
          <p:nvPr>
            <p:ph type="body" sz="quarter" idx="15" hasCustomPrompt="1"/>
          </p:nvPr>
        </p:nvSpPr>
        <p:spPr>
          <a:xfrm>
            <a:off x="432334" y="1054949"/>
            <a:ext cx="3703554"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4" name="Text Placeholder 19"/>
          <p:cNvSpPr>
            <a:spLocks noGrp="1"/>
          </p:cNvSpPr>
          <p:nvPr>
            <p:ph type="body" sz="quarter" idx="16" hasCustomPrompt="1"/>
          </p:nvPr>
        </p:nvSpPr>
        <p:spPr>
          <a:xfrm>
            <a:off x="5000555" y="1054949"/>
            <a:ext cx="3703554"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5" name="Content Placeholder 2"/>
          <p:cNvSpPr>
            <a:spLocks noGrp="1"/>
          </p:cNvSpPr>
          <p:nvPr>
            <p:ph idx="1"/>
          </p:nvPr>
        </p:nvSpPr>
        <p:spPr>
          <a:xfrm>
            <a:off x="430834" y="1447843"/>
            <a:ext cx="3705065"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11"/>
          </p:nvPr>
        </p:nvSpPr>
        <p:spPr>
          <a:xfrm>
            <a:off x="4999057" y="1447843"/>
            <a:ext cx="3705065"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7"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p:cSld name="4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4" name="Content Placeholder 2"/>
          <p:cNvSpPr>
            <a:spLocks noGrp="1"/>
          </p:cNvSpPr>
          <p:nvPr>
            <p:ph idx="1"/>
          </p:nvPr>
        </p:nvSpPr>
        <p:spPr>
          <a:xfrm>
            <a:off x="430834" y="1054895"/>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5" name="Content Placeholder 2"/>
          <p:cNvSpPr>
            <a:spLocks noGrp="1"/>
          </p:cNvSpPr>
          <p:nvPr>
            <p:ph idx="23"/>
          </p:nvPr>
        </p:nvSpPr>
        <p:spPr>
          <a:xfrm>
            <a:off x="4994522" y="1054895"/>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24"/>
          </p:nvPr>
        </p:nvSpPr>
        <p:spPr>
          <a:xfrm>
            <a:off x="430834" y="2928472"/>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9" name="Content Placeholder 2"/>
          <p:cNvSpPr>
            <a:spLocks noGrp="1"/>
          </p:cNvSpPr>
          <p:nvPr>
            <p:ph idx="25"/>
          </p:nvPr>
        </p:nvSpPr>
        <p:spPr>
          <a:xfrm>
            <a:off x="4994522" y="2928472"/>
            <a:ext cx="3705065" cy="1594713"/>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2.xml><?xml version="1.0" encoding="utf-8"?>
<p:sldLayout xmlns:a="http://schemas.openxmlformats.org/drawingml/2006/main" xmlns:r="http://schemas.openxmlformats.org/officeDocument/2006/relationships" xmlns:p="http://schemas.openxmlformats.org/presentationml/2006/main" preserve="1">
  <p:cSld name="4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6" name="Content Placeholder 2"/>
          <p:cNvSpPr>
            <a:spLocks noGrp="1"/>
          </p:cNvSpPr>
          <p:nvPr>
            <p:ph idx="25"/>
          </p:nvPr>
        </p:nvSpPr>
        <p:spPr>
          <a:xfrm>
            <a:off x="430878" y="1403351"/>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baseline="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baseline="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Text Placeholder 19"/>
          <p:cNvSpPr>
            <a:spLocks noGrp="1"/>
          </p:cNvSpPr>
          <p:nvPr>
            <p:ph type="body" sz="quarter" idx="15" hasCustomPrompt="1"/>
          </p:nvPr>
        </p:nvSpPr>
        <p:spPr>
          <a:xfrm>
            <a:off x="430878" y="1055743"/>
            <a:ext cx="370053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18" name="Text Placeholder 19"/>
          <p:cNvSpPr>
            <a:spLocks noGrp="1"/>
          </p:cNvSpPr>
          <p:nvPr>
            <p:ph type="body" sz="quarter" idx="16" hasCustomPrompt="1"/>
          </p:nvPr>
        </p:nvSpPr>
        <p:spPr>
          <a:xfrm>
            <a:off x="5000555" y="1055743"/>
            <a:ext cx="3703554"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4" name="Text Placeholder 19"/>
          <p:cNvSpPr>
            <a:spLocks noGrp="1"/>
          </p:cNvSpPr>
          <p:nvPr>
            <p:ph type="body" sz="quarter" idx="18" hasCustomPrompt="1"/>
          </p:nvPr>
        </p:nvSpPr>
        <p:spPr>
          <a:xfrm>
            <a:off x="5002080" y="2921163"/>
            <a:ext cx="3703554"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5" name="Text Placeholder 19"/>
          <p:cNvSpPr>
            <a:spLocks noGrp="1"/>
          </p:cNvSpPr>
          <p:nvPr>
            <p:ph type="body" sz="quarter" idx="20" hasCustomPrompt="1"/>
          </p:nvPr>
        </p:nvSpPr>
        <p:spPr>
          <a:xfrm>
            <a:off x="430878" y="2921163"/>
            <a:ext cx="370053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Content Placeholder 2"/>
          <p:cNvSpPr>
            <a:spLocks noGrp="1"/>
          </p:cNvSpPr>
          <p:nvPr>
            <p:ph idx="26"/>
          </p:nvPr>
        </p:nvSpPr>
        <p:spPr>
          <a:xfrm>
            <a:off x="4999099" y="1403351"/>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7" name="Content Placeholder 2"/>
          <p:cNvSpPr>
            <a:spLocks noGrp="1"/>
          </p:cNvSpPr>
          <p:nvPr>
            <p:ph idx="27"/>
          </p:nvPr>
        </p:nvSpPr>
        <p:spPr>
          <a:xfrm>
            <a:off x="430878" y="3268770"/>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8" name="Content Placeholder 2"/>
          <p:cNvSpPr>
            <a:spLocks noGrp="1"/>
          </p:cNvSpPr>
          <p:nvPr>
            <p:ph idx="28"/>
          </p:nvPr>
        </p:nvSpPr>
        <p:spPr>
          <a:xfrm>
            <a:off x="4999099" y="3268770"/>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3.xml><?xml version="1.0" encoding="utf-8"?>
<p:sldLayout xmlns:a="http://schemas.openxmlformats.org/drawingml/2006/main" xmlns:r="http://schemas.openxmlformats.org/officeDocument/2006/relationships" xmlns:p="http://schemas.openxmlformats.org/presentationml/2006/main" preserve="1">
  <p:cSld name="3 columns">
    <p:spTree>
      <p:nvGrpSpPr>
        <p:cNvPr id="1" name=""/>
        <p:cNvGrpSpPr/>
        <p:nvPr/>
      </p:nvGrpSpPr>
      <p:grpSpPr>
        <a:xfrm>
          <a:off x="0" y="0"/>
          <a:ext cx="0" cy="0"/>
          <a:chOff x="0" y="0"/>
          <a:chExt cx="0" cy="0"/>
        </a:xfrm>
      </p:grpSpPr>
      <p:sp>
        <p:nvSpPr>
          <p:cNvPr id="13" name="Content Placeholder 2"/>
          <p:cNvSpPr>
            <a:spLocks noGrp="1"/>
          </p:cNvSpPr>
          <p:nvPr>
            <p:ph idx="25"/>
          </p:nvPr>
        </p:nvSpPr>
        <p:spPr>
          <a:xfrm>
            <a:off x="430878"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4" name="Content Placeholder 2"/>
          <p:cNvSpPr>
            <a:spLocks noGrp="1"/>
          </p:cNvSpPr>
          <p:nvPr>
            <p:ph idx="26"/>
          </p:nvPr>
        </p:nvSpPr>
        <p:spPr>
          <a:xfrm>
            <a:off x="3371047"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5" name="Content Placeholder 2"/>
          <p:cNvSpPr>
            <a:spLocks noGrp="1"/>
          </p:cNvSpPr>
          <p:nvPr>
            <p:ph idx="27"/>
          </p:nvPr>
        </p:nvSpPr>
        <p:spPr>
          <a:xfrm>
            <a:off x="6311215" y="1054950"/>
            <a:ext cx="2394461"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6"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4.xml><?xml version="1.0" encoding="utf-8"?>
<p:sldLayout xmlns:a="http://schemas.openxmlformats.org/drawingml/2006/main" xmlns:r="http://schemas.openxmlformats.org/officeDocument/2006/relationships" xmlns:p="http://schemas.openxmlformats.org/presentationml/2006/main" preserve="1">
  <p:cSld name="3 column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6" name="Content Placeholder 2"/>
          <p:cNvSpPr>
            <a:spLocks noGrp="1"/>
          </p:cNvSpPr>
          <p:nvPr>
            <p:ph idx="25"/>
          </p:nvPr>
        </p:nvSpPr>
        <p:spPr>
          <a:xfrm>
            <a:off x="430878"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Content Placeholder 2"/>
          <p:cNvSpPr>
            <a:spLocks noGrp="1"/>
          </p:cNvSpPr>
          <p:nvPr>
            <p:ph idx="26"/>
          </p:nvPr>
        </p:nvSpPr>
        <p:spPr>
          <a:xfrm>
            <a:off x="3371047"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27"/>
          </p:nvPr>
        </p:nvSpPr>
        <p:spPr>
          <a:xfrm>
            <a:off x="6311215" y="1452765"/>
            <a:ext cx="2394461" cy="3076770"/>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0" name="Text Placeholder 7"/>
          <p:cNvSpPr>
            <a:spLocks noGrp="1"/>
          </p:cNvSpPr>
          <p:nvPr>
            <p:ph type="body" sz="quarter" idx="11" hasCustomPrompt="1"/>
          </p:nvPr>
        </p:nvSpPr>
        <p:spPr>
          <a:xfrm>
            <a:off x="432389"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21" name="Text Placeholder 7"/>
          <p:cNvSpPr>
            <a:spLocks noGrp="1"/>
          </p:cNvSpPr>
          <p:nvPr>
            <p:ph type="body" sz="quarter" idx="12" hasCustomPrompt="1"/>
          </p:nvPr>
        </p:nvSpPr>
        <p:spPr>
          <a:xfrm>
            <a:off x="6309703"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22" name="Text Placeholder 7"/>
          <p:cNvSpPr>
            <a:spLocks noGrp="1"/>
          </p:cNvSpPr>
          <p:nvPr>
            <p:ph type="body" sz="quarter" idx="13" hasCustomPrompt="1"/>
          </p:nvPr>
        </p:nvSpPr>
        <p:spPr>
          <a:xfrm>
            <a:off x="3374069" y="1055731"/>
            <a:ext cx="2394461" cy="257175"/>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b="0" baseline="0">
                <a:solidFill>
                  <a:schemeClr val="accent1"/>
                </a:solidFill>
                <a:latin typeface="+mn-lt"/>
              </a:defRPr>
            </a:lvl2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5.xml><?xml version="1.0" encoding="utf-8"?>
<p:sldLayout xmlns:a="http://schemas.openxmlformats.org/drawingml/2006/main" xmlns:r="http://schemas.openxmlformats.org/officeDocument/2006/relationships" xmlns:p="http://schemas.openxmlformats.org/presentationml/2006/main" preserve="1">
  <p:cSld name="6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4" name="Content Placeholder 2"/>
          <p:cNvSpPr>
            <a:spLocks noGrp="1"/>
          </p:cNvSpPr>
          <p:nvPr>
            <p:ph idx="26"/>
          </p:nvPr>
        </p:nvSpPr>
        <p:spPr>
          <a:xfrm>
            <a:off x="430878"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33"/>
          </p:nvPr>
        </p:nvSpPr>
        <p:spPr>
          <a:xfrm>
            <a:off x="3371047"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0" name="Content Placeholder 2"/>
          <p:cNvSpPr>
            <a:spLocks noGrp="1"/>
          </p:cNvSpPr>
          <p:nvPr>
            <p:ph idx="34"/>
          </p:nvPr>
        </p:nvSpPr>
        <p:spPr>
          <a:xfrm>
            <a:off x="6311215" y="1054895"/>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1" name="Content Placeholder 2"/>
          <p:cNvSpPr>
            <a:spLocks noGrp="1"/>
          </p:cNvSpPr>
          <p:nvPr>
            <p:ph idx="35"/>
          </p:nvPr>
        </p:nvSpPr>
        <p:spPr>
          <a:xfrm>
            <a:off x="430878"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2" name="Content Placeholder 2"/>
          <p:cNvSpPr>
            <a:spLocks noGrp="1"/>
          </p:cNvSpPr>
          <p:nvPr>
            <p:ph idx="36"/>
          </p:nvPr>
        </p:nvSpPr>
        <p:spPr>
          <a:xfrm>
            <a:off x="3371047"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5" name="Content Placeholder 2"/>
          <p:cNvSpPr>
            <a:spLocks noGrp="1"/>
          </p:cNvSpPr>
          <p:nvPr>
            <p:ph idx="37"/>
          </p:nvPr>
        </p:nvSpPr>
        <p:spPr>
          <a:xfrm>
            <a:off x="6311215" y="2915062"/>
            <a:ext cx="2394461" cy="160456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6.xml><?xml version="1.0" encoding="utf-8"?>
<p:sldLayout xmlns:a="http://schemas.openxmlformats.org/drawingml/2006/main" xmlns:r="http://schemas.openxmlformats.org/officeDocument/2006/relationships" xmlns:p="http://schemas.openxmlformats.org/presentationml/2006/main" preserve="1">
  <p:cSld name="6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25" name="Text Placeholder 19"/>
          <p:cNvSpPr>
            <a:spLocks noGrp="1"/>
          </p:cNvSpPr>
          <p:nvPr>
            <p:ph type="body" sz="quarter" idx="15" hasCustomPrompt="1"/>
          </p:nvPr>
        </p:nvSpPr>
        <p:spPr>
          <a:xfrm>
            <a:off x="432389"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Text Placeholder 19"/>
          <p:cNvSpPr>
            <a:spLocks noGrp="1"/>
          </p:cNvSpPr>
          <p:nvPr>
            <p:ph type="body" sz="quarter" idx="16" hasCustomPrompt="1"/>
          </p:nvPr>
        </p:nvSpPr>
        <p:spPr>
          <a:xfrm>
            <a:off x="6309703"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7" name="Text Placeholder 19"/>
          <p:cNvSpPr>
            <a:spLocks noGrp="1"/>
          </p:cNvSpPr>
          <p:nvPr>
            <p:ph type="body" sz="quarter" idx="17" hasCustomPrompt="1"/>
          </p:nvPr>
        </p:nvSpPr>
        <p:spPr>
          <a:xfrm>
            <a:off x="3374069" y="1054949"/>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8" name="Text Placeholder 19"/>
          <p:cNvSpPr>
            <a:spLocks noGrp="1"/>
          </p:cNvSpPr>
          <p:nvPr>
            <p:ph type="body" sz="quarter" idx="22" hasCustomPrompt="1"/>
          </p:nvPr>
        </p:nvSpPr>
        <p:spPr>
          <a:xfrm>
            <a:off x="6309703"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9" name="Text Placeholder 19"/>
          <p:cNvSpPr>
            <a:spLocks noGrp="1"/>
          </p:cNvSpPr>
          <p:nvPr>
            <p:ph type="body" sz="quarter" idx="24" hasCustomPrompt="1"/>
          </p:nvPr>
        </p:nvSpPr>
        <p:spPr>
          <a:xfrm>
            <a:off x="432389"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2" name="Text Placeholder 19"/>
          <p:cNvSpPr>
            <a:spLocks noGrp="1"/>
          </p:cNvSpPr>
          <p:nvPr>
            <p:ph type="body" sz="quarter" idx="26" hasCustomPrompt="1"/>
          </p:nvPr>
        </p:nvSpPr>
        <p:spPr>
          <a:xfrm>
            <a:off x="3374069" y="2926718"/>
            <a:ext cx="239446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3" name="Content Placeholder 2"/>
          <p:cNvSpPr>
            <a:spLocks noGrp="1"/>
          </p:cNvSpPr>
          <p:nvPr>
            <p:ph idx="27"/>
          </p:nvPr>
        </p:nvSpPr>
        <p:spPr>
          <a:xfrm>
            <a:off x="430878"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4" name="Content Placeholder 2"/>
          <p:cNvSpPr>
            <a:spLocks noGrp="1"/>
          </p:cNvSpPr>
          <p:nvPr>
            <p:ph idx="33"/>
          </p:nvPr>
        </p:nvSpPr>
        <p:spPr>
          <a:xfrm>
            <a:off x="3371047"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5" name="Content Placeholder 2"/>
          <p:cNvSpPr>
            <a:spLocks noGrp="1"/>
          </p:cNvSpPr>
          <p:nvPr>
            <p:ph idx="34"/>
          </p:nvPr>
        </p:nvSpPr>
        <p:spPr>
          <a:xfrm>
            <a:off x="6311215" y="1402611"/>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6" name="Content Placeholder 2"/>
          <p:cNvSpPr>
            <a:spLocks noGrp="1"/>
          </p:cNvSpPr>
          <p:nvPr>
            <p:ph idx="35"/>
          </p:nvPr>
        </p:nvSpPr>
        <p:spPr>
          <a:xfrm>
            <a:off x="430878"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7" name="Content Placeholder 2"/>
          <p:cNvSpPr>
            <a:spLocks noGrp="1"/>
          </p:cNvSpPr>
          <p:nvPr>
            <p:ph idx="36"/>
          </p:nvPr>
        </p:nvSpPr>
        <p:spPr>
          <a:xfrm>
            <a:off x="3371047"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8" name="Content Placeholder 2"/>
          <p:cNvSpPr>
            <a:spLocks noGrp="1"/>
          </p:cNvSpPr>
          <p:nvPr>
            <p:ph idx="37"/>
          </p:nvPr>
        </p:nvSpPr>
        <p:spPr>
          <a:xfrm>
            <a:off x="6311215" y="3274382"/>
            <a:ext cx="2394461" cy="1245287"/>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7.xml><?xml version="1.0" encoding="utf-8"?>
<p:sldLayout xmlns:a="http://schemas.openxmlformats.org/drawingml/2006/main" xmlns:r="http://schemas.openxmlformats.org/officeDocument/2006/relationships" xmlns:p="http://schemas.openxmlformats.org/presentationml/2006/main" preserve="1">
  <p:cSld name="8 textboxe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4" name="Content Placeholder 2"/>
          <p:cNvSpPr>
            <a:spLocks noGrp="1"/>
          </p:cNvSpPr>
          <p:nvPr>
            <p:ph idx="34"/>
          </p:nvPr>
        </p:nvSpPr>
        <p:spPr>
          <a:xfrm>
            <a:off x="430834"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43"/>
          </p:nvPr>
        </p:nvSpPr>
        <p:spPr>
          <a:xfrm>
            <a:off x="2590473"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8" name="Content Placeholder 2"/>
          <p:cNvSpPr>
            <a:spLocks noGrp="1"/>
          </p:cNvSpPr>
          <p:nvPr>
            <p:ph idx="44"/>
          </p:nvPr>
        </p:nvSpPr>
        <p:spPr>
          <a:xfrm>
            <a:off x="4750125"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1" name="Content Placeholder 2"/>
          <p:cNvSpPr>
            <a:spLocks noGrp="1"/>
          </p:cNvSpPr>
          <p:nvPr>
            <p:ph idx="45"/>
          </p:nvPr>
        </p:nvSpPr>
        <p:spPr>
          <a:xfrm>
            <a:off x="6909774" y="1054909"/>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2" name="Content Placeholder 2"/>
          <p:cNvSpPr>
            <a:spLocks noGrp="1"/>
          </p:cNvSpPr>
          <p:nvPr>
            <p:ph idx="46"/>
          </p:nvPr>
        </p:nvSpPr>
        <p:spPr>
          <a:xfrm>
            <a:off x="430834"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3" name="Content Placeholder 2"/>
          <p:cNvSpPr>
            <a:spLocks noGrp="1"/>
          </p:cNvSpPr>
          <p:nvPr>
            <p:ph idx="47"/>
          </p:nvPr>
        </p:nvSpPr>
        <p:spPr>
          <a:xfrm>
            <a:off x="2590473"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4" name="Content Placeholder 2"/>
          <p:cNvSpPr>
            <a:spLocks noGrp="1"/>
          </p:cNvSpPr>
          <p:nvPr>
            <p:ph idx="48"/>
          </p:nvPr>
        </p:nvSpPr>
        <p:spPr>
          <a:xfrm>
            <a:off x="4750125"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30" name="Content Placeholder 2"/>
          <p:cNvSpPr>
            <a:spLocks noGrp="1"/>
          </p:cNvSpPr>
          <p:nvPr>
            <p:ph idx="49"/>
          </p:nvPr>
        </p:nvSpPr>
        <p:spPr>
          <a:xfrm>
            <a:off x="6909774" y="2933644"/>
            <a:ext cx="1789799" cy="1585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8.xml><?xml version="1.0" encoding="utf-8"?>
<p:sldLayout xmlns:a="http://schemas.openxmlformats.org/drawingml/2006/main" xmlns:r="http://schemas.openxmlformats.org/officeDocument/2006/relationships" xmlns:p="http://schemas.openxmlformats.org/presentationml/2006/main" preserve="1">
  <p:cSld name="8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24" name="Text Placeholder 19"/>
          <p:cNvSpPr>
            <a:spLocks noGrp="1"/>
          </p:cNvSpPr>
          <p:nvPr>
            <p:ph type="body" sz="quarter" idx="34" hasCustomPrompt="1"/>
          </p:nvPr>
        </p:nvSpPr>
        <p:spPr>
          <a:xfrm>
            <a:off x="438436"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5" name="Text Placeholder 19"/>
          <p:cNvSpPr>
            <a:spLocks noGrp="1"/>
          </p:cNvSpPr>
          <p:nvPr>
            <p:ph type="body" sz="quarter" idx="35" hasCustomPrompt="1"/>
          </p:nvPr>
        </p:nvSpPr>
        <p:spPr>
          <a:xfrm>
            <a:off x="2604638"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Text Placeholder 19"/>
          <p:cNvSpPr>
            <a:spLocks noGrp="1"/>
          </p:cNvSpPr>
          <p:nvPr>
            <p:ph type="body" sz="quarter" idx="36" hasCustomPrompt="1"/>
          </p:nvPr>
        </p:nvSpPr>
        <p:spPr>
          <a:xfrm>
            <a:off x="4767815"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3" name="Text Placeholder 19"/>
          <p:cNvSpPr>
            <a:spLocks noGrp="1"/>
          </p:cNvSpPr>
          <p:nvPr>
            <p:ph type="body" sz="quarter" idx="37" hasCustomPrompt="1"/>
          </p:nvPr>
        </p:nvSpPr>
        <p:spPr>
          <a:xfrm>
            <a:off x="6918673" y="1054949"/>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34" name="Text Placeholder 19"/>
          <p:cNvSpPr>
            <a:spLocks noGrp="1"/>
          </p:cNvSpPr>
          <p:nvPr>
            <p:ph type="body" sz="quarter" idx="38" hasCustomPrompt="1"/>
          </p:nvPr>
        </p:nvSpPr>
        <p:spPr>
          <a:xfrm>
            <a:off x="438436"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3" name="Text Placeholder 19"/>
          <p:cNvSpPr>
            <a:spLocks noGrp="1"/>
          </p:cNvSpPr>
          <p:nvPr>
            <p:ph type="body" sz="quarter" idx="39" hasCustomPrompt="1"/>
          </p:nvPr>
        </p:nvSpPr>
        <p:spPr>
          <a:xfrm>
            <a:off x="2604638"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4" name="Text Placeholder 19"/>
          <p:cNvSpPr>
            <a:spLocks noGrp="1"/>
          </p:cNvSpPr>
          <p:nvPr>
            <p:ph type="body" sz="quarter" idx="40" hasCustomPrompt="1"/>
          </p:nvPr>
        </p:nvSpPr>
        <p:spPr>
          <a:xfrm>
            <a:off x="4767815"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5" name="Text Placeholder 19"/>
          <p:cNvSpPr>
            <a:spLocks noGrp="1"/>
          </p:cNvSpPr>
          <p:nvPr>
            <p:ph type="body" sz="quarter" idx="41" hasCustomPrompt="1"/>
          </p:nvPr>
        </p:nvSpPr>
        <p:spPr>
          <a:xfrm>
            <a:off x="6918673" y="2932735"/>
            <a:ext cx="1787003"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46" name="Content Placeholder 6"/>
          <p:cNvSpPr>
            <a:spLocks noGrp="1"/>
          </p:cNvSpPr>
          <p:nvPr>
            <p:ph sz="quarter" idx="42"/>
          </p:nvPr>
        </p:nvSpPr>
        <p:spPr>
          <a:xfrm>
            <a:off x="438380"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7" name="Content Placeholder 6"/>
          <p:cNvSpPr>
            <a:spLocks noGrp="1"/>
          </p:cNvSpPr>
          <p:nvPr>
            <p:ph sz="quarter" idx="56"/>
          </p:nvPr>
        </p:nvSpPr>
        <p:spPr>
          <a:xfrm>
            <a:off x="2603674"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8" name="Content Placeholder 6"/>
          <p:cNvSpPr>
            <a:spLocks noGrp="1"/>
          </p:cNvSpPr>
          <p:nvPr>
            <p:ph sz="quarter" idx="57"/>
          </p:nvPr>
        </p:nvSpPr>
        <p:spPr>
          <a:xfrm>
            <a:off x="4764434" y="140054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9" name="Content Placeholder 6"/>
          <p:cNvSpPr>
            <a:spLocks noGrp="1"/>
          </p:cNvSpPr>
          <p:nvPr>
            <p:ph sz="quarter" idx="58"/>
          </p:nvPr>
        </p:nvSpPr>
        <p:spPr>
          <a:xfrm>
            <a:off x="6925193" y="1394199"/>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0" name="Content Placeholder 6"/>
          <p:cNvSpPr>
            <a:spLocks noGrp="1"/>
          </p:cNvSpPr>
          <p:nvPr>
            <p:ph sz="quarter" idx="59"/>
          </p:nvPr>
        </p:nvSpPr>
        <p:spPr>
          <a:xfrm>
            <a:off x="438380"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1" name="Content Placeholder 6"/>
          <p:cNvSpPr>
            <a:spLocks noGrp="1"/>
          </p:cNvSpPr>
          <p:nvPr>
            <p:ph sz="quarter" idx="60"/>
          </p:nvPr>
        </p:nvSpPr>
        <p:spPr>
          <a:xfrm>
            <a:off x="2603674"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2" name="Content Placeholder 6"/>
          <p:cNvSpPr>
            <a:spLocks noGrp="1"/>
          </p:cNvSpPr>
          <p:nvPr>
            <p:ph sz="quarter" idx="61"/>
          </p:nvPr>
        </p:nvSpPr>
        <p:spPr>
          <a:xfrm>
            <a:off x="4764434"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3" name="Content Placeholder 6"/>
          <p:cNvSpPr>
            <a:spLocks noGrp="1"/>
          </p:cNvSpPr>
          <p:nvPr>
            <p:ph sz="quarter" idx="62"/>
          </p:nvPr>
        </p:nvSpPr>
        <p:spPr>
          <a:xfrm>
            <a:off x="6925193" y="3266827"/>
            <a:ext cx="1784962" cy="1252798"/>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lang="en-US"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lang="en-US"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lang="en-US"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9.xml><?xml version="1.0" encoding="utf-8"?>
<p:sldLayout xmlns:a="http://schemas.openxmlformats.org/drawingml/2006/main" xmlns:r="http://schemas.openxmlformats.org/officeDocument/2006/relationships" xmlns:p="http://schemas.openxmlformats.org/presentationml/2006/main" preserve="1">
  <p:cSld name="2 columns 1/3 spli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5" name="Content Placeholder 2"/>
          <p:cNvSpPr>
            <a:spLocks noGrp="1"/>
          </p:cNvSpPr>
          <p:nvPr>
            <p:ph idx="28"/>
          </p:nvPr>
        </p:nvSpPr>
        <p:spPr>
          <a:xfrm>
            <a:off x="3370991" y="1444271"/>
            <a:ext cx="5333118"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6" name="Content Placeholder 2"/>
          <p:cNvSpPr>
            <a:spLocks noGrp="1"/>
          </p:cNvSpPr>
          <p:nvPr>
            <p:ph idx="27"/>
          </p:nvPr>
        </p:nvSpPr>
        <p:spPr>
          <a:xfrm>
            <a:off x="430878" y="1444271"/>
            <a:ext cx="2394461"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Text Placeholder 19"/>
          <p:cNvSpPr>
            <a:spLocks noGrp="1"/>
          </p:cNvSpPr>
          <p:nvPr>
            <p:ph type="body" sz="quarter" idx="15" hasCustomPrompt="1"/>
          </p:nvPr>
        </p:nvSpPr>
        <p:spPr>
          <a:xfrm>
            <a:off x="432389" y="1054949"/>
            <a:ext cx="2394461"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9" name="Text Placeholder 19"/>
          <p:cNvSpPr>
            <a:spLocks noGrp="1"/>
          </p:cNvSpPr>
          <p:nvPr>
            <p:ph type="body" sz="quarter" idx="17" hasCustomPrompt="1"/>
          </p:nvPr>
        </p:nvSpPr>
        <p:spPr>
          <a:xfrm>
            <a:off x="3374013" y="1054949"/>
            <a:ext cx="5333118"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4 textboxes with headin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16" name="Content Placeholder 2"/>
          <p:cNvSpPr>
            <a:spLocks noGrp="1"/>
          </p:cNvSpPr>
          <p:nvPr>
            <p:ph idx="25"/>
          </p:nvPr>
        </p:nvSpPr>
        <p:spPr>
          <a:xfrm>
            <a:off x="430878" y="1403351"/>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baseline="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baseline="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baseline="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7" name="Text Placeholder 19"/>
          <p:cNvSpPr>
            <a:spLocks noGrp="1"/>
          </p:cNvSpPr>
          <p:nvPr>
            <p:ph type="body" sz="quarter" idx="15" hasCustomPrompt="1"/>
          </p:nvPr>
        </p:nvSpPr>
        <p:spPr>
          <a:xfrm>
            <a:off x="430878" y="1055743"/>
            <a:ext cx="370053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18" name="Text Placeholder 19"/>
          <p:cNvSpPr>
            <a:spLocks noGrp="1"/>
          </p:cNvSpPr>
          <p:nvPr>
            <p:ph type="body" sz="quarter" idx="16" hasCustomPrompt="1"/>
          </p:nvPr>
        </p:nvSpPr>
        <p:spPr>
          <a:xfrm>
            <a:off x="5000555" y="1055743"/>
            <a:ext cx="3703554"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4" name="Text Placeholder 19"/>
          <p:cNvSpPr>
            <a:spLocks noGrp="1"/>
          </p:cNvSpPr>
          <p:nvPr>
            <p:ph type="body" sz="quarter" idx="18" hasCustomPrompt="1"/>
          </p:nvPr>
        </p:nvSpPr>
        <p:spPr>
          <a:xfrm>
            <a:off x="5002080" y="2921163"/>
            <a:ext cx="3703554"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5" name="Text Placeholder 19"/>
          <p:cNvSpPr>
            <a:spLocks noGrp="1"/>
          </p:cNvSpPr>
          <p:nvPr>
            <p:ph type="body" sz="quarter" idx="20" hasCustomPrompt="1"/>
          </p:nvPr>
        </p:nvSpPr>
        <p:spPr>
          <a:xfrm>
            <a:off x="430878" y="2921163"/>
            <a:ext cx="3700531" cy="252413"/>
          </a:xfrm>
        </p:spPr>
        <p:txBody>
          <a:bodyPr/>
          <a:lstStyle>
            <a:lvl1pPr marL="0" indent="0">
              <a:lnSpc>
                <a:spcPct val="100000"/>
              </a:lnSpc>
              <a:spcBef>
                <a:spcPts val="0"/>
              </a:spcBef>
              <a:buNone/>
              <a:defRPr sz="900" b="1">
                <a:solidFill>
                  <a:schemeClr val="accent1"/>
                </a:solidFill>
                <a:latin typeface="+mn-lt"/>
              </a:defRPr>
            </a:lvl1pPr>
            <a:lvl2pPr marL="0" indent="0">
              <a:lnSpc>
                <a:spcPct val="100000"/>
              </a:lnSpc>
              <a:spcBef>
                <a:spcPts val="0"/>
              </a:spcBef>
              <a:buNone/>
              <a:defRPr sz="9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10 </a:t>
            </a:r>
            <a:r>
              <a:rPr lang="en-US" dirty="0" err="1" smtClean="0"/>
              <a:t>pt</a:t>
            </a:r>
            <a:endParaRPr lang="en-US" dirty="0" smtClean="0"/>
          </a:p>
          <a:p>
            <a:pPr lvl="1"/>
            <a:r>
              <a:rPr lang="en-US" dirty="0" smtClean="0"/>
              <a:t>Subheading 10 </a:t>
            </a:r>
            <a:r>
              <a:rPr lang="en-US" dirty="0" err="1" smtClean="0"/>
              <a:t>pt</a:t>
            </a:r>
            <a:endParaRPr lang="en-US" dirty="0" smtClean="0"/>
          </a:p>
        </p:txBody>
      </p:sp>
      <p:sp>
        <p:nvSpPr>
          <p:cNvPr id="26" name="Content Placeholder 2"/>
          <p:cNvSpPr>
            <a:spLocks noGrp="1"/>
          </p:cNvSpPr>
          <p:nvPr>
            <p:ph idx="26"/>
          </p:nvPr>
        </p:nvSpPr>
        <p:spPr>
          <a:xfrm>
            <a:off x="4999099" y="1403351"/>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7" name="Content Placeholder 2"/>
          <p:cNvSpPr>
            <a:spLocks noGrp="1"/>
          </p:cNvSpPr>
          <p:nvPr>
            <p:ph idx="27"/>
          </p:nvPr>
        </p:nvSpPr>
        <p:spPr>
          <a:xfrm>
            <a:off x="430878" y="3268770"/>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28" name="Content Placeholder 2"/>
          <p:cNvSpPr>
            <a:spLocks noGrp="1"/>
          </p:cNvSpPr>
          <p:nvPr>
            <p:ph idx="28"/>
          </p:nvPr>
        </p:nvSpPr>
        <p:spPr>
          <a:xfrm>
            <a:off x="4999099" y="3268770"/>
            <a:ext cx="3700531" cy="1254018"/>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9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9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9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1" name="TextBox 10"/>
          <p:cNvSpPr txBox="1"/>
          <p:nvPr userDrawn="1"/>
        </p:nvSpPr>
        <p:spPr>
          <a:xfrm>
            <a:off x="176084" y="4676843"/>
            <a:ext cx="1587294" cy="307777"/>
          </a:xfrm>
          <a:prstGeom prst="rect">
            <a:avLst/>
          </a:prstGeom>
          <a:noFill/>
        </p:spPr>
        <p:txBody>
          <a:bodyPr wrap="none" rtlCol="0">
            <a:spAutoFit/>
          </a:bodyPr>
          <a:lstStyle/>
          <a:p>
            <a:r>
              <a:rPr lang="en-US" dirty="0" smtClean="0"/>
              <a:t>[Reference, Year]</a:t>
            </a:r>
            <a:endParaRPr lang="en-US" dirty="0"/>
          </a:p>
        </p:txBody>
      </p:sp>
    </p:spTree>
    <p:extLst>
      <p:ext uri="{BB962C8B-B14F-4D97-AF65-F5344CB8AC3E}">
        <p14:creationId xmlns:p14="http://schemas.microsoft.com/office/powerpoint/2010/main" val="1418138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0.xml><?xml version="1.0" encoding="utf-8"?>
<p:sldLayout xmlns:a="http://schemas.openxmlformats.org/drawingml/2006/main" xmlns:r="http://schemas.openxmlformats.org/officeDocument/2006/relationships" xmlns:p="http://schemas.openxmlformats.org/presentationml/2006/main" preserve="1">
  <p:cSld name="2 columns 2/3 spli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11" name="Text Placeholder 19"/>
          <p:cNvSpPr>
            <a:spLocks noGrp="1"/>
          </p:cNvSpPr>
          <p:nvPr>
            <p:ph type="body" sz="quarter" idx="15" hasCustomPrompt="1"/>
          </p:nvPr>
        </p:nvSpPr>
        <p:spPr>
          <a:xfrm>
            <a:off x="432333" y="1054949"/>
            <a:ext cx="5333118"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7" name="Text Placeholder 19"/>
          <p:cNvSpPr>
            <a:spLocks noGrp="1"/>
          </p:cNvSpPr>
          <p:nvPr>
            <p:ph type="body" sz="quarter" idx="17" hasCustomPrompt="1"/>
          </p:nvPr>
        </p:nvSpPr>
        <p:spPr>
          <a:xfrm>
            <a:off x="6309702" y="1054949"/>
            <a:ext cx="2394461" cy="252413"/>
          </a:xfrm>
        </p:spPr>
        <p:txBody>
          <a:bodyPr/>
          <a:lstStyle>
            <a:lvl1pPr marL="0" indent="0">
              <a:lnSpc>
                <a:spcPct val="100000"/>
              </a:lnSpc>
              <a:spcBef>
                <a:spcPts val="0"/>
              </a:spcBef>
              <a:buNone/>
              <a:defRPr sz="1000" b="1">
                <a:solidFill>
                  <a:schemeClr val="accent1"/>
                </a:solidFill>
                <a:latin typeface="+mn-lt"/>
              </a:defRPr>
            </a:lvl1pPr>
            <a:lvl2pPr marL="0" indent="0">
              <a:lnSpc>
                <a:spcPct val="100000"/>
              </a:lnSpc>
              <a:spcBef>
                <a:spcPts val="0"/>
              </a:spcBef>
              <a:buNone/>
              <a:defRPr sz="1000">
                <a:solidFill>
                  <a:schemeClr val="accent1"/>
                </a:solidFill>
                <a:latin typeface="+mn-lt"/>
              </a:defRPr>
            </a:lvl2pPr>
            <a:lvl3pPr>
              <a:defRPr sz="900">
                <a:solidFill>
                  <a:schemeClr val="accent2"/>
                </a:solidFill>
              </a:defRPr>
            </a:lvl3pPr>
            <a:lvl4pPr>
              <a:defRPr sz="900">
                <a:solidFill>
                  <a:schemeClr val="accent2"/>
                </a:solidFill>
              </a:defRPr>
            </a:lvl4pPr>
            <a:lvl5pPr>
              <a:defRPr sz="900">
                <a:solidFill>
                  <a:schemeClr val="accent2"/>
                </a:solidFill>
              </a:defRPr>
            </a:lvl5pPr>
          </a:lstStyle>
          <a:p>
            <a:pPr lvl="0"/>
            <a:r>
              <a:rPr lang="en-US" dirty="0" smtClean="0"/>
              <a:t>Heading 12 </a:t>
            </a:r>
            <a:r>
              <a:rPr lang="en-US" dirty="0" err="1" smtClean="0"/>
              <a:t>pt</a:t>
            </a:r>
            <a:endParaRPr lang="en-US" dirty="0" smtClean="0"/>
          </a:p>
          <a:p>
            <a:pPr lvl="1"/>
            <a:r>
              <a:rPr lang="en-US" dirty="0" smtClean="0"/>
              <a:t>Subheading 12 </a:t>
            </a:r>
            <a:r>
              <a:rPr lang="en-US" dirty="0" err="1" smtClean="0"/>
              <a:t>pt</a:t>
            </a:r>
            <a:endParaRPr lang="en-US" dirty="0" smtClean="0"/>
          </a:p>
        </p:txBody>
      </p:sp>
      <p:sp>
        <p:nvSpPr>
          <p:cNvPr id="18" name="Content Placeholder 2"/>
          <p:cNvSpPr>
            <a:spLocks noGrp="1"/>
          </p:cNvSpPr>
          <p:nvPr>
            <p:ph idx="28"/>
          </p:nvPr>
        </p:nvSpPr>
        <p:spPr>
          <a:xfrm>
            <a:off x="6309702" y="1444271"/>
            <a:ext cx="2394461"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19" name="Content Placeholder 2"/>
          <p:cNvSpPr>
            <a:spLocks noGrp="1"/>
          </p:cNvSpPr>
          <p:nvPr>
            <p:ph idx="27"/>
          </p:nvPr>
        </p:nvSpPr>
        <p:spPr>
          <a:xfrm>
            <a:off x="430822" y="1444271"/>
            <a:ext cx="5333118" cy="3075385"/>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1.xml><?xml version="1.0" encoding="utf-8"?>
<p:sldLayout xmlns:a="http://schemas.openxmlformats.org/drawingml/2006/main" xmlns:r="http://schemas.openxmlformats.org/officeDocument/2006/relationships" xmlns:p="http://schemas.openxmlformats.org/presentationml/2006/main" preserve="1">
  <p:cSld name="CV - small portrait">
    <p:spTree>
      <p:nvGrpSpPr>
        <p:cNvPr id="1" name=""/>
        <p:cNvGrpSpPr/>
        <p:nvPr/>
      </p:nvGrpSpPr>
      <p:grpSpPr>
        <a:xfrm>
          <a:off x="0" y="0"/>
          <a:ext cx="0" cy="0"/>
          <a:chOff x="0" y="0"/>
          <a:chExt cx="0" cy="0"/>
        </a:xfrm>
      </p:grpSpPr>
      <p:sp>
        <p:nvSpPr>
          <p:cNvPr id="6" name="Picture Placeholder 5"/>
          <p:cNvSpPr>
            <a:spLocks noGrp="1"/>
          </p:cNvSpPr>
          <p:nvPr>
            <p:ph type="pic" sz="quarter" idx="11"/>
          </p:nvPr>
        </p:nvSpPr>
        <p:spPr>
          <a:xfrm>
            <a:off x="8051073" y="1045127"/>
            <a:ext cx="653035" cy="685800"/>
          </a:xfrm>
          <a:noFill/>
          <a:ln>
            <a:noFill/>
          </a:ln>
        </p:spPr>
        <p:txBody>
          <a:bodyPr anchor="ctr" anchorCtr="0"/>
          <a:lstStyle>
            <a:lvl1pPr marL="0" indent="0" algn="ctr">
              <a:buFontTx/>
              <a:buNone/>
              <a:defRPr sz="900" b="1">
                <a:solidFill>
                  <a:srgbClr val="808080"/>
                </a:solidFill>
              </a:defRPr>
            </a:lvl1pPr>
          </a:lstStyle>
          <a:p>
            <a:r>
              <a:rPr lang="en-US" smtClean="0"/>
              <a:t>Drag picture to placeholder or click icon to add</a:t>
            </a:r>
            <a:endParaRPr lang="en-GB" dirty="0"/>
          </a:p>
        </p:txBody>
      </p:sp>
      <p:sp>
        <p:nvSpPr>
          <p:cNvPr id="9" name="Text Placeholder 8"/>
          <p:cNvSpPr>
            <a:spLocks noGrp="1"/>
          </p:cNvSpPr>
          <p:nvPr>
            <p:ph type="body" sz="quarter" idx="12"/>
          </p:nvPr>
        </p:nvSpPr>
        <p:spPr>
          <a:xfrm>
            <a:off x="427799" y="1054895"/>
            <a:ext cx="7393120" cy="369808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p:cSld name="CV - large portrait">
    <p:spTree>
      <p:nvGrpSpPr>
        <p:cNvPr id="1" name=""/>
        <p:cNvGrpSpPr/>
        <p:nvPr/>
      </p:nvGrpSpPr>
      <p:grpSpPr>
        <a:xfrm>
          <a:off x="0" y="0"/>
          <a:ext cx="0" cy="0"/>
          <a:chOff x="0" y="0"/>
          <a:chExt cx="0" cy="0"/>
        </a:xfrm>
      </p:grpSpPr>
      <p:sp>
        <p:nvSpPr>
          <p:cNvPr id="8" name="Picture Placeholder 7"/>
          <p:cNvSpPr>
            <a:spLocks noGrp="1"/>
          </p:cNvSpPr>
          <p:nvPr>
            <p:ph type="pic" sz="quarter" idx="11"/>
          </p:nvPr>
        </p:nvSpPr>
        <p:spPr>
          <a:xfrm>
            <a:off x="428796" y="1054894"/>
            <a:ext cx="2605607" cy="2878931"/>
          </a:xfrm>
        </p:spPr>
        <p:txBody>
          <a:bodyPr anchor="ctr" anchorCtr="0"/>
          <a:lstStyle>
            <a:lvl1pPr marL="0" indent="0" algn="ctr">
              <a:lnSpc>
                <a:spcPct val="100000"/>
              </a:lnSpc>
              <a:buFontTx/>
              <a:buNone/>
              <a:defRPr sz="1000" b="1">
                <a:solidFill>
                  <a:srgbClr val="808080"/>
                </a:solidFill>
              </a:defRPr>
            </a:lvl1pPr>
          </a:lstStyle>
          <a:p>
            <a:r>
              <a:rPr lang="en-US" smtClean="0"/>
              <a:t>Drag picture to placeholder or click icon to add</a:t>
            </a:r>
            <a:endParaRPr lang="en-GB" dirty="0"/>
          </a:p>
        </p:txBody>
      </p:sp>
      <p:sp>
        <p:nvSpPr>
          <p:cNvPr id="13" name="Text Placeholder 12"/>
          <p:cNvSpPr>
            <a:spLocks noGrp="1"/>
          </p:cNvSpPr>
          <p:nvPr>
            <p:ph type="body" sz="quarter" idx="12"/>
          </p:nvPr>
        </p:nvSpPr>
        <p:spPr>
          <a:xfrm>
            <a:off x="3620414" y="1054950"/>
            <a:ext cx="5079160" cy="3468291"/>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0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0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0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5"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3.xml><?xml version="1.0" encoding="utf-8"?>
<p:sldLayout xmlns:a="http://schemas.openxmlformats.org/drawingml/2006/main" xmlns:r="http://schemas.openxmlformats.org/officeDocument/2006/relationships" xmlns:p="http://schemas.openxmlformats.org/presentationml/2006/main" preserve="1">
  <p:cSld name="Contents">
    <p:spTree>
      <p:nvGrpSpPr>
        <p:cNvPr id="1" name=""/>
        <p:cNvGrpSpPr/>
        <p:nvPr/>
      </p:nvGrpSpPr>
      <p:grpSpPr>
        <a:xfrm>
          <a:off x="0" y="0"/>
          <a:ext cx="0" cy="0"/>
          <a:chOff x="0" y="0"/>
          <a:chExt cx="0" cy="0"/>
        </a:xfrm>
      </p:grpSpPr>
      <p:sp>
        <p:nvSpPr>
          <p:cNvPr id="3" name="Tit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US" smtClean="0"/>
              <a:t>Click to edit Master title style</a:t>
            </a:r>
            <a:endParaRPr lang="en-GB" dirty="0" smtClean="0"/>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p:cSld name="Blank logo slide">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1467" y="2072792"/>
            <a:ext cx="4401066" cy="997916"/>
          </a:xfrm>
          <a:prstGeom prst="rect">
            <a:avLst/>
          </a:prstGeom>
        </p:spPr>
      </p:pic>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preserve="1">
  <p:cSld name="JLR sec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3" name="Rectangle 2"/>
          <p:cNvSpPr/>
          <p:nvPr/>
        </p:nvSpPr>
        <p:spPr bwMode="auto">
          <a:xfrm>
            <a:off x="1348583" y="1314450"/>
            <a:ext cx="6446837" cy="2876550"/>
          </a:xfrm>
          <a:prstGeom prst="rect">
            <a:avLst/>
          </a:prstGeom>
          <a:solidFill>
            <a:schemeClr val="tx2"/>
          </a:solidFill>
          <a:ln>
            <a:noFill/>
          </a:ln>
          <a:effectLst/>
          <a:extLst>
            <a:ext uri="{91240B29-F687-4F45-9708-019B960494DF}">
              <a14:hiddenLine xmlns:a14="http://schemas.microsoft.com/office/drawing/2010/main" w="9525" cap="flat" cmpd="sng" algn="ctr">
                <a:solidFill>
                  <a:schemeClr val="tx1"/>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rtlCol="0" anchor="ctr" anchorCtr="0" compatLnSpc="1">
            <a:prstTxWarp prst="textNoShape">
              <a:avLst/>
            </a:prstTxWarp>
          </a:bodyPr>
          <a:lstStyle/>
          <a:p>
            <a:pPr algn="ctr" defTabSz="913316" fontAlgn="base">
              <a:spcBef>
                <a:spcPct val="0"/>
              </a:spcBef>
              <a:spcAft>
                <a:spcPct val="0"/>
              </a:spcAft>
            </a:pPr>
            <a:r>
              <a:rPr lang="en-GB" sz="4800" b="1" kern="1200" dirty="0" smtClean="0">
                <a:solidFill>
                  <a:srgbClr val="FFFFFF"/>
                </a:solidFill>
                <a:latin typeface="Arial" charset="0"/>
              </a:rPr>
              <a:t>UoE slides</a:t>
            </a: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3" name="Content Placeholder 2"/>
          <p:cNvSpPr>
            <a:spLocks noGrp="1"/>
          </p:cNvSpPr>
          <p:nvPr>
            <p:ph idx="1"/>
          </p:nvPr>
        </p:nvSpPr>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 name="Content Placeholder 3"/>
          <p:cNvSpPr>
            <a:spLocks noGrp="1"/>
          </p:cNvSpPr>
          <p:nvPr>
            <p:ph sz="half" idx="2"/>
          </p:nvPr>
        </p:nvSpPr>
        <p:spPr>
          <a:xfrm>
            <a:off x="4697685"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type="twoObj" preserve="1">
  <p:cSld name="Two Bullete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100" b="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100" b="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100" b="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
        <p:nvSpPr>
          <p:cNvPr id="4" name="Content Placeholder 3"/>
          <p:cNvSpPr>
            <a:spLocks noGrp="1"/>
          </p:cNvSpPr>
          <p:nvPr>
            <p:ph sz="half" idx="2"/>
          </p:nvPr>
        </p:nvSpPr>
        <p:spPr>
          <a:xfrm>
            <a:off x="4697685"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b="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b="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b="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Title, Text and Chart">
    <p:spTree>
      <p:nvGrpSpPr>
        <p:cNvPr id="1" name=""/>
        <p:cNvGrpSpPr/>
        <p:nvPr/>
      </p:nvGrpSpPr>
      <p:grpSpPr>
        <a:xfrm>
          <a:off x="0" y="0"/>
          <a:ext cx="0" cy="0"/>
          <a:chOff x="0" y="0"/>
          <a:chExt cx="0" cy="0"/>
        </a:xfrm>
      </p:grpSpPr>
      <p:sp>
        <p:nvSpPr>
          <p:cNvPr id="6" name="Chart Placeholder 5"/>
          <p:cNvSpPr>
            <a:spLocks noGrp="1"/>
          </p:cNvSpPr>
          <p:nvPr>
            <p:ph type="chart" sz="quarter" idx="10"/>
          </p:nvPr>
        </p:nvSpPr>
        <p:spPr>
          <a:xfrm>
            <a:off x="4722646" y="1206115"/>
            <a:ext cx="4021264" cy="3261122"/>
          </a:xfrm>
        </p:spPr>
        <p:txBody>
          <a:bodyPr/>
          <a:lstStyle/>
          <a:p>
            <a:r>
              <a:rPr lang="en-US" smtClean="0"/>
              <a:t>Click icon to add chart</a:t>
            </a:r>
            <a:endParaRPr lang="en-GB" dirty="0"/>
          </a:p>
        </p:txBody>
      </p:sp>
      <p:sp>
        <p:nvSpPr>
          <p:cNvPr id="2" name="Title 1"/>
          <p:cNvSpPr>
            <a:spLocks noGrp="1"/>
          </p:cNvSpPr>
          <p:nvPr>
            <p:ph type="title"/>
          </p:nvPr>
        </p:nvSpPr>
        <p:spPr/>
        <p:txBody>
          <a:bodyPr/>
          <a:lstStyle/>
          <a:p>
            <a:r>
              <a:rPr lang="en-US" smtClean="0"/>
              <a:t>Click to edit Master title style</a:t>
            </a:r>
            <a:endParaRPr lang="en-GB" dirty="0"/>
          </a:p>
        </p:txBody>
      </p:sp>
      <p:sp>
        <p:nvSpPr>
          <p:cNvPr id="3" name="Content Placeholder 2"/>
          <p:cNvSpPr>
            <a:spLocks noGrp="1"/>
          </p:cNvSpPr>
          <p:nvPr>
            <p:ph sz="half" idx="1"/>
          </p:nvPr>
        </p:nvSpPr>
        <p:spPr>
          <a:xfrm>
            <a:off x="523989" y="1207586"/>
            <a:ext cx="4059369" cy="3303984"/>
          </a:xfrm>
        </p:spPr>
        <p:txBody>
          <a:bodyPr/>
          <a:lst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lvl5pPr>
            <a:lvl6pPr>
              <a:defRPr sz="1400"/>
            </a:lvl6pPr>
            <a:lvl7pPr>
              <a:defRPr sz="1400"/>
            </a:lvl7pPr>
            <a:lvl8pPr>
              <a:defRPr sz="1400"/>
            </a:lvl8pPr>
            <a:lvl9pPr>
              <a:defRPr sz="1400"/>
            </a:lvl9p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GB" sz="1100" b="0" i="0" u="none" strike="noStrike" kern="0" cap="none" spc="0" normalizeH="0" baseline="0" noProof="0" dirty="0">
              <a:ln>
                <a:noFill/>
              </a:ln>
              <a:solidFill>
                <a:srgbClr val="000000"/>
              </a:solidFill>
              <a:effectLst/>
              <a:uLnTx/>
              <a:uFillTx/>
              <a:latin typeface="+mn-lt"/>
            </a:endParaRPr>
          </a:p>
        </p:txBody>
      </p:sp>
    </p:spTree>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theme" Target="../theme/theme1.xml"/><Relationship Id="rId31" Type="http://schemas.openxmlformats.org/officeDocument/2006/relationships/image" Target="../media/image1.jpg"/><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32.xml"/><Relationship Id="rId4" Type="http://schemas.openxmlformats.org/officeDocument/2006/relationships/slideLayout" Target="../slideLayouts/slideLayout33.xml"/><Relationship Id="rId5" Type="http://schemas.openxmlformats.org/officeDocument/2006/relationships/slideLayout" Target="../slideLayouts/slideLayout34.xml"/><Relationship Id="rId6" Type="http://schemas.openxmlformats.org/officeDocument/2006/relationships/slideLayout" Target="../slideLayouts/slideLayout35.xml"/><Relationship Id="rId7" Type="http://schemas.openxmlformats.org/officeDocument/2006/relationships/slideLayout" Target="../slideLayouts/slideLayout36.xml"/><Relationship Id="rId8" Type="http://schemas.openxmlformats.org/officeDocument/2006/relationships/slideLayout" Target="../slideLayouts/slideLayout37.xml"/><Relationship Id="rId9" Type="http://schemas.openxmlformats.org/officeDocument/2006/relationships/slideLayout" Target="../slideLayouts/slideLayout38.xml"/><Relationship Id="rId10" Type="http://schemas.openxmlformats.org/officeDocument/2006/relationships/theme" Target="../theme/theme2.xml"/><Relationship Id="rId11" Type="http://schemas.openxmlformats.org/officeDocument/2006/relationships/image" Target="../media/image1.jpg"/><Relationship Id="rId1" Type="http://schemas.openxmlformats.org/officeDocument/2006/relationships/slideLayout" Target="../slideLayouts/slideLayout30.xml"/><Relationship Id="rId2" Type="http://schemas.openxmlformats.org/officeDocument/2006/relationships/slideLayout" Target="../slideLayouts/slideLayout31.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47.xml"/><Relationship Id="rId20" Type="http://schemas.openxmlformats.org/officeDocument/2006/relationships/slideLayout" Target="../slideLayouts/slideLayout58.xml"/><Relationship Id="rId21" Type="http://schemas.openxmlformats.org/officeDocument/2006/relationships/slideLayout" Target="../slideLayouts/slideLayout59.xml"/><Relationship Id="rId22" Type="http://schemas.openxmlformats.org/officeDocument/2006/relationships/slideLayout" Target="../slideLayouts/slideLayout60.xml"/><Relationship Id="rId23" Type="http://schemas.openxmlformats.org/officeDocument/2006/relationships/slideLayout" Target="../slideLayouts/slideLayout61.xml"/><Relationship Id="rId24" Type="http://schemas.openxmlformats.org/officeDocument/2006/relationships/slideLayout" Target="../slideLayouts/slideLayout62.xml"/><Relationship Id="rId25" Type="http://schemas.openxmlformats.org/officeDocument/2006/relationships/slideLayout" Target="../slideLayouts/slideLayout63.xml"/><Relationship Id="rId26" Type="http://schemas.openxmlformats.org/officeDocument/2006/relationships/slideLayout" Target="../slideLayouts/slideLayout64.xml"/><Relationship Id="rId27" Type="http://schemas.openxmlformats.org/officeDocument/2006/relationships/slideLayout" Target="../slideLayouts/slideLayout65.xml"/><Relationship Id="rId28" Type="http://schemas.openxmlformats.org/officeDocument/2006/relationships/slideLayout" Target="../slideLayouts/slideLayout66.xml"/><Relationship Id="rId29" Type="http://schemas.openxmlformats.org/officeDocument/2006/relationships/slideLayout" Target="../slideLayouts/slideLayout67.xml"/><Relationship Id="rId30" Type="http://schemas.openxmlformats.org/officeDocument/2006/relationships/theme" Target="../theme/theme3.xml"/><Relationship Id="rId31" Type="http://schemas.openxmlformats.org/officeDocument/2006/relationships/image" Target="../media/image1.jpg"/><Relationship Id="rId10" Type="http://schemas.openxmlformats.org/officeDocument/2006/relationships/slideLayout" Target="../slideLayouts/slideLayout48.xml"/><Relationship Id="rId11" Type="http://schemas.openxmlformats.org/officeDocument/2006/relationships/slideLayout" Target="../slideLayouts/slideLayout49.xml"/><Relationship Id="rId12" Type="http://schemas.openxmlformats.org/officeDocument/2006/relationships/slideLayout" Target="../slideLayouts/slideLayout50.xml"/><Relationship Id="rId13" Type="http://schemas.openxmlformats.org/officeDocument/2006/relationships/slideLayout" Target="../slideLayouts/slideLayout51.xml"/><Relationship Id="rId14" Type="http://schemas.openxmlformats.org/officeDocument/2006/relationships/slideLayout" Target="../slideLayouts/slideLayout52.xml"/><Relationship Id="rId15" Type="http://schemas.openxmlformats.org/officeDocument/2006/relationships/slideLayout" Target="../slideLayouts/slideLayout53.xml"/><Relationship Id="rId16" Type="http://schemas.openxmlformats.org/officeDocument/2006/relationships/slideLayout" Target="../slideLayouts/slideLayout54.xml"/><Relationship Id="rId17" Type="http://schemas.openxmlformats.org/officeDocument/2006/relationships/slideLayout" Target="../slideLayouts/slideLayout55.xml"/><Relationship Id="rId18" Type="http://schemas.openxmlformats.org/officeDocument/2006/relationships/slideLayout" Target="../slideLayouts/slideLayout56.xml"/><Relationship Id="rId19" Type="http://schemas.openxmlformats.org/officeDocument/2006/relationships/slideLayout" Target="../slideLayouts/slideLayout57.xml"/><Relationship Id="rId1" Type="http://schemas.openxmlformats.org/officeDocument/2006/relationships/slideLayout" Target="../slideLayouts/slideLayout39.xml"/><Relationship Id="rId2" Type="http://schemas.openxmlformats.org/officeDocument/2006/relationships/slideLayout" Target="../slideLayouts/slideLayout40.xml"/><Relationship Id="rId3" Type="http://schemas.openxmlformats.org/officeDocument/2006/relationships/slideLayout" Target="../slideLayouts/slideLayout41.xml"/><Relationship Id="rId4" Type="http://schemas.openxmlformats.org/officeDocument/2006/relationships/slideLayout" Target="../slideLayouts/slideLayout42.xml"/><Relationship Id="rId5" Type="http://schemas.openxmlformats.org/officeDocument/2006/relationships/slideLayout" Target="../slideLayouts/slideLayout43.xml"/><Relationship Id="rId6" Type="http://schemas.openxmlformats.org/officeDocument/2006/relationships/slideLayout" Target="../slideLayouts/slideLayout44.xml"/><Relationship Id="rId7" Type="http://schemas.openxmlformats.org/officeDocument/2006/relationships/slideLayout" Target="../slideLayouts/slideLayout45.xml"/><Relationship Id="rId8" Type="http://schemas.openxmlformats.org/officeDocument/2006/relationships/slideLayout" Target="../slideLayouts/slideLayout46.xml"/></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70.xml"/><Relationship Id="rId4" Type="http://schemas.openxmlformats.org/officeDocument/2006/relationships/slideLayout" Target="../slideLayouts/slideLayout71.xml"/><Relationship Id="rId5" Type="http://schemas.openxmlformats.org/officeDocument/2006/relationships/slideLayout" Target="../slideLayouts/slideLayout72.xml"/><Relationship Id="rId6" Type="http://schemas.openxmlformats.org/officeDocument/2006/relationships/slideLayout" Target="../slideLayouts/slideLayout73.xml"/><Relationship Id="rId7" Type="http://schemas.openxmlformats.org/officeDocument/2006/relationships/theme" Target="../theme/theme4.xml"/><Relationship Id="rId8" Type="http://schemas.openxmlformats.org/officeDocument/2006/relationships/image" Target="../media/image1.jpg"/><Relationship Id="rId1" Type="http://schemas.openxmlformats.org/officeDocument/2006/relationships/slideLayout" Target="../slideLayouts/slideLayout68.xml"/><Relationship Id="rId2" Type="http://schemas.openxmlformats.org/officeDocument/2006/relationships/slideLayout" Target="../slideLayouts/slideLayout69.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82.xml"/><Relationship Id="rId20" Type="http://schemas.openxmlformats.org/officeDocument/2006/relationships/slideLayout" Target="../slideLayouts/slideLayout93.xml"/><Relationship Id="rId21" Type="http://schemas.openxmlformats.org/officeDocument/2006/relationships/slideLayout" Target="../slideLayouts/slideLayout94.xml"/><Relationship Id="rId22" Type="http://schemas.openxmlformats.org/officeDocument/2006/relationships/slideLayout" Target="../slideLayouts/slideLayout95.xml"/><Relationship Id="rId23" Type="http://schemas.openxmlformats.org/officeDocument/2006/relationships/slideLayout" Target="../slideLayouts/slideLayout96.xml"/><Relationship Id="rId24" Type="http://schemas.openxmlformats.org/officeDocument/2006/relationships/slideLayout" Target="../slideLayouts/slideLayout97.xml"/><Relationship Id="rId25" Type="http://schemas.openxmlformats.org/officeDocument/2006/relationships/slideLayout" Target="../slideLayouts/slideLayout98.xml"/><Relationship Id="rId26" Type="http://schemas.openxmlformats.org/officeDocument/2006/relationships/slideLayout" Target="../slideLayouts/slideLayout99.xml"/><Relationship Id="rId27" Type="http://schemas.openxmlformats.org/officeDocument/2006/relationships/slideLayout" Target="../slideLayouts/slideLayout100.xml"/><Relationship Id="rId28" Type="http://schemas.openxmlformats.org/officeDocument/2006/relationships/slideLayout" Target="../slideLayouts/slideLayout101.xml"/><Relationship Id="rId29" Type="http://schemas.openxmlformats.org/officeDocument/2006/relationships/slideLayout" Target="../slideLayouts/slideLayout102.xml"/><Relationship Id="rId30" Type="http://schemas.openxmlformats.org/officeDocument/2006/relationships/theme" Target="../theme/theme5.xml"/><Relationship Id="rId31" Type="http://schemas.openxmlformats.org/officeDocument/2006/relationships/image" Target="../media/image1.jpg"/><Relationship Id="rId10" Type="http://schemas.openxmlformats.org/officeDocument/2006/relationships/slideLayout" Target="../slideLayouts/slideLayout83.xml"/><Relationship Id="rId11" Type="http://schemas.openxmlformats.org/officeDocument/2006/relationships/slideLayout" Target="../slideLayouts/slideLayout84.xml"/><Relationship Id="rId12" Type="http://schemas.openxmlformats.org/officeDocument/2006/relationships/slideLayout" Target="../slideLayouts/slideLayout85.xml"/><Relationship Id="rId13" Type="http://schemas.openxmlformats.org/officeDocument/2006/relationships/slideLayout" Target="../slideLayouts/slideLayout86.xml"/><Relationship Id="rId14" Type="http://schemas.openxmlformats.org/officeDocument/2006/relationships/slideLayout" Target="../slideLayouts/slideLayout87.xml"/><Relationship Id="rId15" Type="http://schemas.openxmlformats.org/officeDocument/2006/relationships/slideLayout" Target="../slideLayouts/slideLayout88.xml"/><Relationship Id="rId16" Type="http://schemas.openxmlformats.org/officeDocument/2006/relationships/slideLayout" Target="../slideLayouts/slideLayout89.xml"/><Relationship Id="rId17" Type="http://schemas.openxmlformats.org/officeDocument/2006/relationships/slideLayout" Target="../slideLayouts/slideLayout90.xml"/><Relationship Id="rId18" Type="http://schemas.openxmlformats.org/officeDocument/2006/relationships/slideLayout" Target="../slideLayouts/slideLayout91.xml"/><Relationship Id="rId19" Type="http://schemas.openxmlformats.org/officeDocument/2006/relationships/slideLayout" Target="../slideLayouts/slideLayout92.xml"/><Relationship Id="rId1" Type="http://schemas.openxmlformats.org/officeDocument/2006/relationships/slideLayout" Target="../slideLayouts/slideLayout74.xml"/><Relationship Id="rId2" Type="http://schemas.openxmlformats.org/officeDocument/2006/relationships/slideLayout" Target="../slideLayouts/slideLayout75.xml"/><Relationship Id="rId3" Type="http://schemas.openxmlformats.org/officeDocument/2006/relationships/slideLayout" Target="../slideLayouts/slideLayout76.xml"/><Relationship Id="rId4" Type="http://schemas.openxmlformats.org/officeDocument/2006/relationships/slideLayout" Target="../slideLayouts/slideLayout77.xml"/><Relationship Id="rId5" Type="http://schemas.openxmlformats.org/officeDocument/2006/relationships/slideLayout" Target="../slideLayouts/slideLayout78.xml"/><Relationship Id="rId6" Type="http://schemas.openxmlformats.org/officeDocument/2006/relationships/slideLayout" Target="../slideLayouts/slideLayout79.xml"/><Relationship Id="rId7" Type="http://schemas.openxmlformats.org/officeDocument/2006/relationships/slideLayout" Target="../slideLayouts/slideLayout80.xml"/><Relationship Id="rId8" Type="http://schemas.openxmlformats.org/officeDocument/2006/relationships/slideLayout" Target="../slideLayouts/slideLayout81.xml"/></Relationships>
</file>

<file path=ppt/slideMasters/_rels/slideMaster6.xml.rels><?xml version="1.0" encoding="UTF-8" standalone="yes"?>
<Relationships xmlns="http://schemas.openxmlformats.org/package/2006/relationships"><Relationship Id="rId9" Type="http://schemas.openxmlformats.org/officeDocument/2006/relationships/slideLayout" Target="../slideLayouts/slideLayout111.xml"/><Relationship Id="rId20" Type="http://schemas.openxmlformats.org/officeDocument/2006/relationships/slideLayout" Target="../slideLayouts/slideLayout122.xml"/><Relationship Id="rId21" Type="http://schemas.openxmlformats.org/officeDocument/2006/relationships/slideLayout" Target="../slideLayouts/slideLayout123.xml"/><Relationship Id="rId22" Type="http://schemas.openxmlformats.org/officeDocument/2006/relationships/slideLayout" Target="../slideLayouts/slideLayout124.xml"/><Relationship Id="rId23" Type="http://schemas.openxmlformats.org/officeDocument/2006/relationships/slideLayout" Target="../slideLayouts/slideLayout125.xml"/><Relationship Id="rId24" Type="http://schemas.openxmlformats.org/officeDocument/2006/relationships/slideLayout" Target="../slideLayouts/slideLayout126.xml"/><Relationship Id="rId25" Type="http://schemas.openxmlformats.org/officeDocument/2006/relationships/slideLayout" Target="../slideLayouts/slideLayout127.xml"/><Relationship Id="rId26" Type="http://schemas.openxmlformats.org/officeDocument/2006/relationships/slideLayout" Target="../slideLayouts/slideLayout128.xml"/><Relationship Id="rId27" Type="http://schemas.openxmlformats.org/officeDocument/2006/relationships/slideLayout" Target="../slideLayouts/slideLayout129.xml"/><Relationship Id="rId28" Type="http://schemas.openxmlformats.org/officeDocument/2006/relationships/slideLayout" Target="../slideLayouts/slideLayout130.xml"/><Relationship Id="rId29" Type="http://schemas.openxmlformats.org/officeDocument/2006/relationships/slideLayout" Target="../slideLayouts/slideLayout131.xml"/><Relationship Id="rId30" Type="http://schemas.openxmlformats.org/officeDocument/2006/relationships/slideLayout" Target="../slideLayouts/slideLayout132.xml"/><Relationship Id="rId31" Type="http://schemas.openxmlformats.org/officeDocument/2006/relationships/theme" Target="../theme/theme6.xml"/><Relationship Id="rId32" Type="http://schemas.openxmlformats.org/officeDocument/2006/relationships/image" Target="../media/image1.jpg"/><Relationship Id="rId10" Type="http://schemas.openxmlformats.org/officeDocument/2006/relationships/slideLayout" Target="../slideLayouts/slideLayout112.xml"/><Relationship Id="rId11" Type="http://schemas.openxmlformats.org/officeDocument/2006/relationships/slideLayout" Target="../slideLayouts/slideLayout113.xml"/><Relationship Id="rId12" Type="http://schemas.openxmlformats.org/officeDocument/2006/relationships/slideLayout" Target="../slideLayouts/slideLayout114.xml"/><Relationship Id="rId13" Type="http://schemas.openxmlformats.org/officeDocument/2006/relationships/slideLayout" Target="../slideLayouts/slideLayout115.xml"/><Relationship Id="rId14" Type="http://schemas.openxmlformats.org/officeDocument/2006/relationships/slideLayout" Target="../slideLayouts/slideLayout116.xml"/><Relationship Id="rId15" Type="http://schemas.openxmlformats.org/officeDocument/2006/relationships/slideLayout" Target="../slideLayouts/slideLayout117.xml"/><Relationship Id="rId16" Type="http://schemas.openxmlformats.org/officeDocument/2006/relationships/slideLayout" Target="../slideLayouts/slideLayout118.xml"/><Relationship Id="rId17" Type="http://schemas.openxmlformats.org/officeDocument/2006/relationships/slideLayout" Target="../slideLayouts/slideLayout119.xml"/><Relationship Id="rId18" Type="http://schemas.openxmlformats.org/officeDocument/2006/relationships/slideLayout" Target="../slideLayouts/slideLayout120.xml"/><Relationship Id="rId19" Type="http://schemas.openxmlformats.org/officeDocument/2006/relationships/slideLayout" Target="../slideLayouts/slideLayout121.xml"/><Relationship Id="rId1" Type="http://schemas.openxmlformats.org/officeDocument/2006/relationships/slideLayout" Target="../slideLayouts/slideLayout103.xml"/><Relationship Id="rId2" Type="http://schemas.openxmlformats.org/officeDocument/2006/relationships/slideLayout" Target="../slideLayouts/slideLayout104.xml"/><Relationship Id="rId3" Type="http://schemas.openxmlformats.org/officeDocument/2006/relationships/slideLayout" Target="../slideLayouts/slideLayout105.xml"/><Relationship Id="rId4" Type="http://schemas.openxmlformats.org/officeDocument/2006/relationships/slideLayout" Target="../slideLayouts/slideLayout106.xml"/><Relationship Id="rId5" Type="http://schemas.openxmlformats.org/officeDocument/2006/relationships/slideLayout" Target="../slideLayouts/slideLayout107.xml"/><Relationship Id="rId6" Type="http://schemas.openxmlformats.org/officeDocument/2006/relationships/slideLayout" Target="../slideLayouts/slideLayout108.xml"/><Relationship Id="rId7" Type="http://schemas.openxmlformats.org/officeDocument/2006/relationships/slideLayout" Target="../slideLayouts/slideLayout109.xml"/><Relationship Id="rId8" Type="http://schemas.openxmlformats.org/officeDocument/2006/relationships/slideLayout" Target="../slideLayouts/slideLayout1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1027" name="Rectangle 3"/>
          <p:cNvSpPr>
            <a:spLocks noGrp="1" noChangeArrowheads="1"/>
          </p:cNvSpPr>
          <p:nvPr>
            <p:ph type="body" idx="1"/>
          </p:nvPr>
        </p:nvSpPr>
        <p:spPr bwMode="auto">
          <a:xfrm>
            <a:off x="523990" y="1203313"/>
            <a:ext cx="8233053" cy="3303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GB"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p>
        </p:txBody>
      </p:sp>
      <p:sp>
        <p:nvSpPr>
          <p:cNvPr id="1033" name="Rectangle 9"/>
          <p:cNvSpPr>
            <a:spLocks noChangeArrowheads="1"/>
          </p:cNvSpPr>
          <p:nvPr/>
        </p:nvSpPr>
        <p:spPr bwMode="auto">
          <a:xfrm>
            <a:off x="8181850" y="4852989"/>
            <a:ext cx="504891" cy="159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p>
            <a:pPr algn="r" fontAlgn="base">
              <a:spcBef>
                <a:spcPct val="0"/>
              </a:spcBef>
              <a:spcAft>
                <a:spcPct val="0"/>
              </a:spcAft>
            </a:pPr>
            <a:fld id="{25E46642-E586-416E-95C8-472EB6E23428}" type="slidenum">
              <a:rPr lang="en-GB" sz="1100" b="1" kern="1200">
                <a:latin typeface="Arial" charset="0"/>
              </a:rPr>
              <a:pPr algn="r" fontAlgn="base">
                <a:spcBef>
                  <a:spcPct val="0"/>
                </a:spcBef>
                <a:spcAft>
                  <a:spcPct val="0"/>
                </a:spcAft>
              </a:pPr>
              <a:t>‹#›</a:t>
            </a:fld>
            <a:endParaRPr lang="en-GB" sz="1100" b="1" kern="1200" dirty="0">
              <a:latin typeface="Arial" charset="0"/>
            </a:endParaRPr>
          </a:p>
        </p:txBody>
      </p:sp>
      <p:sp>
        <p:nvSpPr>
          <p:cNvPr id="1273" name="Line 249"/>
          <p:cNvSpPr>
            <a:spLocks noChangeShapeType="1"/>
          </p:cNvSpPr>
          <p:nvPr/>
        </p:nvSpPr>
        <p:spPr bwMode="auto">
          <a:xfrm flipH="1">
            <a:off x="515620" y="1028700"/>
            <a:ext cx="8228290"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074" tIns="34018" rIns="68074" bIns="34018"/>
          <a:lstStyle/>
          <a:p>
            <a:pPr fontAlgn="base">
              <a:spcBef>
                <a:spcPct val="0"/>
              </a:spcBef>
              <a:spcAft>
                <a:spcPct val="0"/>
              </a:spcAft>
            </a:pPr>
            <a:endParaRPr lang="en-GB" sz="1800" kern="1200" dirty="0">
              <a:latin typeface="Arial" charset="0"/>
            </a:endParaRPr>
          </a:p>
        </p:txBody>
      </p:sp>
      <p:pic>
        <p:nvPicPr>
          <p:cNvPr id="9" name="Picture 8"/>
          <p:cNvPicPr>
            <a:picLocks noChangeAspect="1"/>
          </p:cNvPicPr>
          <p:nvPr userDrawn="1"/>
        </p:nvPicPr>
        <p:blipFill>
          <a:blip r:embed="rId31">
            <a:extLst>
              <a:ext uri="{28A0092B-C50C-407E-A947-70E740481C1C}">
                <a14:useLocalDpi xmlns:a14="http://schemas.microsoft.com/office/drawing/2010/main" val="0"/>
              </a:ext>
            </a:extLst>
          </a:blip>
          <a:stretch>
            <a:fillRect/>
          </a:stretch>
        </p:blipFill>
        <p:spPr>
          <a:xfrm>
            <a:off x="6281913" y="292866"/>
            <a:ext cx="2475130" cy="561222"/>
          </a:xfrm>
          <a:prstGeom prst="rect">
            <a:avLst/>
          </a:prstGeom>
        </p:spPr>
      </p:pic>
    </p:spTree>
    <p:extLst>
      <p:ext uri="{BB962C8B-B14F-4D97-AF65-F5344CB8AC3E}">
        <p14:creationId xmlns:p14="http://schemas.microsoft.com/office/powerpoint/2010/main" val="1313286889"/>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 id="2147483726" r:id="rId15"/>
    <p:sldLayoutId id="2147483727" r:id="rId16"/>
    <p:sldLayoutId id="2147483728" r:id="rId17"/>
    <p:sldLayoutId id="2147483729" r:id="rId18"/>
    <p:sldLayoutId id="2147483730" r:id="rId19"/>
    <p:sldLayoutId id="2147483731" r:id="rId20"/>
    <p:sldLayoutId id="2147483732" r:id="rId21"/>
    <p:sldLayoutId id="2147483733" r:id="rId22"/>
    <p:sldLayoutId id="2147483734" r:id="rId23"/>
    <p:sldLayoutId id="2147483735" r:id="rId24"/>
    <p:sldLayoutId id="2147483736" r:id="rId25"/>
    <p:sldLayoutId id="2147483737" r:id="rId26"/>
    <p:sldLayoutId id="2147483738" r:id="rId27"/>
    <p:sldLayoutId id="2147483739" r:id="rId28"/>
    <p:sldLayoutId id="2147483740"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rtl="0" fontAlgn="base">
        <a:lnSpc>
          <a:spcPct val="95000"/>
        </a:lnSpc>
        <a:spcBef>
          <a:spcPct val="0"/>
        </a:spcBef>
        <a:spcAft>
          <a:spcPct val="0"/>
        </a:spcAft>
        <a:defRPr sz="2200" b="1">
          <a:solidFill>
            <a:srgbClr val="000000"/>
          </a:solidFill>
          <a:latin typeface="+mj-lt"/>
          <a:ea typeface="+mj-ea"/>
          <a:cs typeface="+mj-cs"/>
        </a:defRPr>
      </a:lvl1pPr>
      <a:lvl2pPr algn="l" rtl="0" fontAlgn="base">
        <a:lnSpc>
          <a:spcPct val="95000"/>
        </a:lnSpc>
        <a:spcBef>
          <a:spcPct val="0"/>
        </a:spcBef>
        <a:spcAft>
          <a:spcPct val="0"/>
        </a:spcAft>
        <a:defRPr sz="1800" b="1">
          <a:solidFill>
            <a:srgbClr val="000000"/>
          </a:solidFill>
          <a:latin typeface="Arial" charset="0"/>
        </a:defRPr>
      </a:lvl2pPr>
      <a:lvl3pPr algn="l" rtl="0" fontAlgn="base">
        <a:lnSpc>
          <a:spcPct val="95000"/>
        </a:lnSpc>
        <a:spcBef>
          <a:spcPct val="0"/>
        </a:spcBef>
        <a:spcAft>
          <a:spcPct val="0"/>
        </a:spcAft>
        <a:defRPr sz="1800" b="1">
          <a:solidFill>
            <a:srgbClr val="000000"/>
          </a:solidFill>
          <a:latin typeface="Arial" charset="0"/>
        </a:defRPr>
      </a:lvl3pPr>
      <a:lvl4pPr algn="l" rtl="0" fontAlgn="base">
        <a:lnSpc>
          <a:spcPct val="95000"/>
        </a:lnSpc>
        <a:spcBef>
          <a:spcPct val="0"/>
        </a:spcBef>
        <a:spcAft>
          <a:spcPct val="0"/>
        </a:spcAft>
        <a:defRPr sz="1800" b="1">
          <a:solidFill>
            <a:srgbClr val="000000"/>
          </a:solidFill>
          <a:latin typeface="Arial" charset="0"/>
        </a:defRPr>
      </a:lvl4pPr>
      <a:lvl5pPr algn="l" rtl="0" fontAlgn="base">
        <a:lnSpc>
          <a:spcPct val="95000"/>
        </a:lnSpc>
        <a:spcBef>
          <a:spcPct val="0"/>
        </a:spcBef>
        <a:spcAft>
          <a:spcPct val="0"/>
        </a:spcAft>
        <a:defRPr sz="1800" b="1">
          <a:solidFill>
            <a:srgbClr val="000000"/>
          </a:solidFill>
          <a:latin typeface="Arial" charset="0"/>
        </a:defRPr>
      </a:lvl5pPr>
      <a:lvl6pPr marL="342437" algn="l" rtl="0" fontAlgn="base">
        <a:lnSpc>
          <a:spcPct val="95000"/>
        </a:lnSpc>
        <a:spcBef>
          <a:spcPct val="0"/>
        </a:spcBef>
        <a:spcAft>
          <a:spcPct val="0"/>
        </a:spcAft>
        <a:defRPr sz="1800" b="1">
          <a:solidFill>
            <a:srgbClr val="000000"/>
          </a:solidFill>
          <a:latin typeface="Arial" charset="0"/>
        </a:defRPr>
      </a:lvl6pPr>
      <a:lvl7pPr marL="684913" algn="l" rtl="0" fontAlgn="base">
        <a:lnSpc>
          <a:spcPct val="95000"/>
        </a:lnSpc>
        <a:spcBef>
          <a:spcPct val="0"/>
        </a:spcBef>
        <a:spcAft>
          <a:spcPct val="0"/>
        </a:spcAft>
        <a:defRPr sz="1800" b="1">
          <a:solidFill>
            <a:srgbClr val="000000"/>
          </a:solidFill>
          <a:latin typeface="Arial" charset="0"/>
        </a:defRPr>
      </a:lvl7pPr>
      <a:lvl8pPr marL="1027368" algn="l" rtl="0" fontAlgn="base">
        <a:lnSpc>
          <a:spcPct val="95000"/>
        </a:lnSpc>
        <a:spcBef>
          <a:spcPct val="0"/>
        </a:spcBef>
        <a:spcAft>
          <a:spcPct val="0"/>
        </a:spcAft>
        <a:defRPr sz="1800" b="1">
          <a:solidFill>
            <a:srgbClr val="000000"/>
          </a:solidFill>
          <a:latin typeface="Arial" charset="0"/>
        </a:defRPr>
      </a:lvl8pPr>
      <a:lvl9pPr marL="1369825" algn="l" rtl="0" fontAlgn="base">
        <a:lnSpc>
          <a:spcPct val="95000"/>
        </a:lnSpc>
        <a:spcBef>
          <a:spcPct val="0"/>
        </a:spcBef>
        <a:spcAft>
          <a:spcPct val="0"/>
        </a:spcAft>
        <a:defRPr sz="1800" b="1">
          <a:solidFill>
            <a:srgbClr val="000000"/>
          </a:solidFill>
          <a:latin typeface="Arial" charset="0"/>
        </a:defRPr>
      </a:lvl9pPr>
    </p:titleStyle>
    <p:body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solidFill>
            <a:srgbClr val="000000"/>
          </a:solidFill>
          <a:latin typeface="+mn-lt"/>
          <a:ea typeface="+mn-ea"/>
          <a:cs typeface="+mn-cs"/>
        </a:defRPr>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solidFill>
            <a:srgbClr val="000000"/>
          </a:solidFill>
          <a:latin typeface="+mn-lt"/>
        </a:defRPr>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5pPr>
      <a:lvl6pPr marL="1419734" algn="l" rtl="0" fontAlgn="base">
        <a:spcBef>
          <a:spcPct val="0"/>
        </a:spcBef>
        <a:spcAft>
          <a:spcPct val="0"/>
        </a:spcAft>
        <a:defRPr>
          <a:solidFill>
            <a:srgbClr val="000000"/>
          </a:solidFill>
          <a:latin typeface="+mn-lt"/>
        </a:defRPr>
      </a:lvl6pPr>
      <a:lvl7pPr marL="1762211" algn="l" rtl="0" fontAlgn="base">
        <a:spcBef>
          <a:spcPct val="0"/>
        </a:spcBef>
        <a:spcAft>
          <a:spcPct val="0"/>
        </a:spcAft>
        <a:defRPr>
          <a:solidFill>
            <a:srgbClr val="000000"/>
          </a:solidFill>
          <a:latin typeface="+mn-lt"/>
        </a:defRPr>
      </a:lvl7pPr>
      <a:lvl8pPr marL="2104669" algn="l" rtl="0" fontAlgn="base">
        <a:spcBef>
          <a:spcPct val="0"/>
        </a:spcBef>
        <a:spcAft>
          <a:spcPct val="0"/>
        </a:spcAft>
        <a:defRPr>
          <a:solidFill>
            <a:srgbClr val="000000"/>
          </a:solidFill>
          <a:latin typeface="+mn-lt"/>
        </a:defRPr>
      </a:lvl8pPr>
      <a:lvl9pPr marL="2447123" algn="l" rtl="0" fontAlgn="base">
        <a:spcBef>
          <a:spcPct val="0"/>
        </a:spcBef>
        <a:spcAft>
          <a:spcPct val="0"/>
        </a:spcAft>
        <a:defRPr>
          <a:solidFill>
            <a:srgbClr val="000000"/>
          </a:solidFill>
          <a:latin typeface="+mn-lt"/>
        </a:defRPr>
      </a:lvl9pPr>
    </p:bodyStyle>
    <p:otherStyle>
      <a:defPPr>
        <a:defRPr lang="en-US"/>
      </a:defPPr>
      <a:lvl1pPr marL="0" algn="l" defTabSz="684913" rtl="0" eaLnBrk="1" latinLnBrk="0" hangingPunct="1">
        <a:defRPr sz="1400" kern="1200">
          <a:solidFill>
            <a:schemeClr val="tx1"/>
          </a:solidFill>
          <a:latin typeface="+mn-lt"/>
          <a:ea typeface="+mn-ea"/>
          <a:cs typeface="+mn-cs"/>
        </a:defRPr>
      </a:lvl1pPr>
      <a:lvl2pPr marL="342437" algn="l" defTabSz="684913" rtl="0" eaLnBrk="1" latinLnBrk="0" hangingPunct="1">
        <a:defRPr sz="1400" kern="1200">
          <a:solidFill>
            <a:schemeClr val="tx1"/>
          </a:solidFill>
          <a:latin typeface="+mn-lt"/>
          <a:ea typeface="+mn-ea"/>
          <a:cs typeface="+mn-cs"/>
        </a:defRPr>
      </a:lvl2pPr>
      <a:lvl3pPr marL="684913" algn="l" defTabSz="684913" rtl="0" eaLnBrk="1" latinLnBrk="0" hangingPunct="1">
        <a:defRPr sz="1400" kern="1200">
          <a:solidFill>
            <a:schemeClr val="tx1"/>
          </a:solidFill>
          <a:latin typeface="+mn-lt"/>
          <a:ea typeface="+mn-ea"/>
          <a:cs typeface="+mn-cs"/>
        </a:defRPr>
      </a:lvl3pPr>
      <a:lvl4pPr marL="1027368" algn="l" defTabSz="684913" rtl="0" eaLnBrk="1" latinLnBrk="0" hangingPunct="1">
        <a:defRPr sz="1400" kern="1200">
          <a:solidFill>
            <a:schemeClr val="tx1"/>
          </a:solidFill>
          <a:latin typeface="+mn-lt"/>
          <a:ea typeface="+mn-ea"/>
          <a:cs typeface="+mn-cs"/>
        </a:defRPr>
      </a:lvl4pPr>
      <a:lvl5pPr marL="1369825" algn="l" defTabSz="684913" rtl="0" eaLnBrk="1" latinLnBrk="0" hangingPunct="1">
        <a:defRPr sz="1400" kern="1200">
          <a:solidFill>
            <a:schemeClr val="tx1"/>
          </a:solidFill>
          <a:latin typeface="+mn-lt"/>
          <a:ea typeface="+mn-ea"/>
          <a:cs typeface="+mn-cs"/>
        </a:defRPr>
      </a:lvl5pPr>
      <a:lvl6pPr marL="1712303" algn="l" defTabSz="684913" rtl="0" eaLnBrk="1" latinLnBrk="0" hangingPunct="1">
        <a:defRPr sz="1400" kern="1200">
          <a:solidFill>
            <a:schemeClr val="tx1"/>
          </a:solidFill>
          <a:latin typeface="+mn-lt"/>
          <a:ea typeface="+mn-ea"/>
          <a:cs typeface="+mn-cs"/>
        </a:defRPr>
      </a:lvl6pPr>
      <a:lvl7pPr marL="2054738" algn="l" defTabSz="684913" rtl="0" eaLnBrk="1" latinLnBrk="0" hangingPunct="1">
        <a:defRPr sz="1400" kern="1200">
          <a:solidFill>
            <a:schemeClr val="tx1"/>
          </a:solidFill>
          <a:latin typeface="+mn-lt"/>
          <a:ea typeface="+mn-ea"/>
          <a:cs typeface="+mn-cs"/>
        </a:defRPr>
      </a:lvl7pPr>
      <a:lvl8pPr marL="2397173" algn="l" defTabSz="684913" rtl="0" eaLnBrk="1" latinLnBrk="0" hangingPunct="1">
        <a:defRPr sz="1400" kern="1200">
          <a:solidFill>
            <a:schemeClr val="tx1"/>
          </a:solidFill>
          <a:latin typeface="+mn-lt"/>
          <a:ea typeface="+mn-ea"/>
          <a:cs typeface="+mn-cs"/>
        </a:defRPr>
      </a:lvl8pPr>
      <a:lvl9pPr marL="2739608" algn="l" defTabSz="684913" rtl="0" eaLnBrk="1" latinLnBrk="0" hangingPunct="1">
        <a:defRPr sz="1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223838" y="120650"/>
            <a:ext cx="6629400" cy="655306"/>
          </a:xfrm>
          <a:prstGeom prst="rect">
            <a:avLst/>
          </a:prstGeom>
          <a:noFill/>
          <a:ln>
            <a:noFill/>
          </a:ln>
        </p:spPr>
        <p:txBody>
          <a:bodyPr lIns="91381" tIns="91381" rIns="91381" bIns="91381" anchor="t" anchorCtr="0"/>
          <a:lstStyle>
            <a:lvl1pPr marL="0" marR="0" lvl="0" indent="0" algn="l" rtl="0">
              <a:lnSpc>
                <a:spcPct val="100000"/>
              </a:lnSpc>
              <a:spcBef>
                <a:spcPts val="0"/>
              </a:spcBef>
              <a:buClr>
                <a:schemeClr val="dk1"/>
              </a:buClr>
              <a:buFont typeface="Arial"/>
              <a:buNone/>
              <a:defRPr sz="1800" b="1" i="0" u="none" strike="noStrike" cap="none">
                <a:solidFill>
                  <a:schemeClr val="dk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223840" y="1044575"/>
            <a:ext cx="8696325" cy="3600450"/>
          </a:xfrm>
          <a:prstGeom prst="rect">
            <a:avLst/>
          </a:prstGeom>
          <a:noFill/>
          <a:ln>
            <a:noFill/>
          </a:ln>
        </p:spPr>
        <p:txBody>
          <a:bodyPr lIns="91381" tIns="91381" rIns="91381" bIns="91381" anchor="t" anchorCtr="0"/>
          <a:lstStyle>
            <a:lvl1pPr marL="0" marR="0" lvl="0" indent="0" algn="l" rtl="0">
              <a:spcBef>
                <a:spcPts val="1200"/>
              </a:spcBef>
              <a:buClr>
                <a:schemeClr val="dk1"/>
              </a:buClr>
              <a:buFont typeface="Arial"/>
              <a:buNone/>
              <a:defRPr sz="1600" b="0" i="0" u="none" strike="noStrike" cap="none">
                <a:solidFill>
                  <a:schemeClr val="dk1"/>
                </a:solidFill>
                <a:latin typeface="Arial"/>
                <a:ea typeface="Arial"/>
                <a:cs typeface="Arial"/>
                <a:sym typeface="Arial"/>
              </a:defRPr>
            </a:lvl1pPr>
            <a:lvl2pPr marL="161925" marR="0" lvl="1" indent="-47625" algn="l" rtl="0">
              <a:spcBef>
                <a:spcPts val="600"/>
              </a:spcBef>
              <a:buClr>
                <a:schemeClr val="dk1"/>
              </a:buClr>
              <a:buSzPct val="100000"/>
              <a:buFont typeface="Arial"/>
              <a:buChar char="–"/>
              <a:defRPr sz="1800" b="0" i="0" u="none" strike="noStrike" cap="none">
                <a:solidFill>
                  <a:schemeClr val="dk1"/>
                </a:solidFill>
                <a:latin typeface="Arial"/>
                <a:ea typeface="Arial"/>
                <a:cs typeface="Arial"/>
                <a:sym typeface="Arial"/>
              </a:defRPr>
            </a:lvl2pPr>
            <a:lvl3pPr marL="361950" marR="0" lvl="2" indent="-69850" algn="l" rtl="0">
              <a:spcBef>
                <a:spcPts val="300"/>
              </a:spcBef>
              <a:buClr>
                <a:schemeClr val="dk1"/>
              </a:buClr>
              <a:buSzPct val="100000"/>
              <a:buFont typeface="Arial"/>
              <a:buChar char="−"/>
              <a:defRPr sz="1600" b="0" i="0" u="none" strike="noStrike" cap="none">
                <a:solidFill>
                  <a:schemeClr val="dk1"/>
                </a:solidFill>
                <a:latin typeface="Arial"/>
                <a:ea typeface="Arial"/>
                <a:cs typeface="Arial"/>
                <a:sym typeface="Arial"/>
              </a:defRPr>
            </a:lvl3pPr>
            <a:lvl4pPr marL="542925" marR="0" lvl="3" indent="-73025" algn="l" rtl="0">
              <a:spcBef>
                <a:spcPts val="300"/>
              </a:spcBef>
              <a:buClr>
                <a:schemeClr val="dk1"/>
              </a:buClr>
              <a:buSzPct val="100000"/>
              <a:buFont typeface="Arial"/>
              <a:buChar char="−"/>
              <a:defRPr sz="1400" b="0" i="0" u="none" strike="noStrike" cap="none">
                <a:solidFill>
                  <a:schemeClr val="dk1"/>
                </a:solidFill>
                <a:latin typeface="Arial"/>
                <a:ea typeface="Arial"/>
                <a:cs typeface="Arial"/>
                <a:sym typeface="Arial"/>
              </a:defRPr>
            </a:lvl4pPr>
            <a:lvl5pPr marL="714375" marR="0" lvl="4" indent="-92075" algn="l" rtl="0">
              <a:spcBef>
                <a:spcPts val="300"/>
              </a:spcBef>
              <a:buClr>
                <a:schemeClr val="dk1"/>
              </a:buClr>
              <a:buSzPct val="100000"/>
              <a:buFont typeface="Arial"/>
              <a:buChar char="−"/>
              <a:defRPr sz="1400" b="0" i="0" u="none" strike="noStrike" cap="none">
                <a:solidFill>
                  <a:schemeClr val="dk1"/>
                </a:solidFill>
                <a:latin typeface="Arial"/>
                <a:ea typeface="Arial"/>
                <a:cs typeface="Arial"/>
                <a:sym typeface="Arial"/>
              </a:defRPr>
            </a:lvl5pPr>
            <a:lvl6pPr marL="895350" marR="0" lvl="5" indent="-95250" algn="l" rtl="0">
              <a:spcBef>
                <a:spcPts val="280"/>
              </a:spcBef>
              <a:buClr>
                <a:schemeClr val="dk1"/>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sldNum" idx="12"/>
          </p:nvPr>
        </p:nvSpPr>
        <p:spPr>
          <a:xfrm>
            <a:off x="8197704" y="4676923"/>
            <a:ext cx="722460" cy="396081"/>
          </a:xfrm>
          <a:prstGeom prst="rect">
            <a:avLst/>
          </a:prstGeom>
          <a:noFill/>
          <a:ln>
            <a:noFill/>
          </a:ln>
        </p:spPr>
        <p:txBody>
          <a:bodyPr lIns="0" tIns="0" rIns="0" bIns="0" anchor="b" anchorCtr="0">
            <a:noAutofit/>
          </a:bodyPr>
          <a:lstStyle/>
          <a:p>
            <a:pPr algn="r">
              <a:buSzPct val="25000"/>
            </a:pPr>
            <a:fld id="{00000000-1234-1234-1234-123412341234}" type="slidenum">
              <a:rPr lang="en-GB" sz="700" smtClean="0">
                <a:solidFill>
                  <a:schemeClr val="dk1"/>
                </a:solidFill>
              </a:rPr>
              <a:pPr algn="r">
                <a:buSzPct val="25000"/>
              </a:pPr>
              <a:t>‹#›</a:t>
            </a:fld>
            <a:endParaRPr lang="en-GB" sz="700">
              <a:solidFill>
                <a:schemeClr val="dk1"/>
              </a:solidFill>
            </a:endParaRPr>
          </a:p>
        </p:txBody>
      </p:sp>
      <p:cxnSp>
        <p:nvCxnSpPr>
          <p:cNvPr id="14" name="Shape 14"/>
          <p:cNvCxnSpPr/>
          <p:nvPr/>
        </p:nvCxnSpPr>
        <p:spPr>
          <a:xfrm>
            <a:off x="223840" y="820737"/>
            <a:ext cx="8696325" cy="0"/>
          </a:xfrm>
          <a:prstGeom prst="straightConnector1">
            <a:avLst/>
          </a:prstGeom>
          <a:noFill/>
          <a:ln w="9525" cap="flat" cmpd="sng">
            <a:solidFill>
              <a:srgbClr val="888888"/>
            </a:solidFill>
            <a:prstDash val="solid"/>
            <a:round/>
            <a:headEnd type="none" w="med" len="med"/>
            <a:tailEnd type="none" w="med" len="med"/>
          </a:ln>
        </p:spPr>
      </p:cxnSp>
      <p:pic>
        <p:nvPicPr>
          <p:cNvPr id="7" name="Picture 6"/>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6853238" y="209340"/>
            <a:ext cx="2060840" cy="467284"/>
          </a:xfrm>
          <a:prstGeom prst="rect">
            <a:avLst/>
          </a:prstGeom>
        </p:spPr>
      </p:pic>
      <p:pic>
        <p:nvPicPr>
          <p:cNvPr id="8" name="Picture 7"/>
          <p:cNvPicPr>
            <a:picLocks noChangeAspect="1"/>
          </p:cNvPicPr>
          <p:nvPr userDrawn="1"/>
        </p:nvPicPr>
        <p:blipFill>
          <a:blip r:embed="rId11">
            <a:extLst>
              <a:ext uri="{28A0092B-C50C-407E-A947-70E740481C1C}">
                <a14:useLocalDpi xmlns:a14="http://schemas.microsoft.com/office/drawing/2010/main" val="0"/>
              </a:ext>
            </a:extLst>
          </a:blip>
          <a:stretch>
            <a:fillRect/>
          </a:stretch>
        </p:blipFill>
        <p:spPr>
          <a:xfrm>
            <a:off x="6853238" y="209340"/>
            <a:ext cx="2060840" cy="467284"/>
          </a:xfrm>
          <a:prstGeom prst="rect">
            <a:avLst/>
          </a:prstGeom>
        </p:spPr>
      </p:pic>
    </p:spTree>
    <p:extLst>
      <p:ext uri="{BB962C8B-B14F-4D97-AF65-F5344CB8AC3E}">
        <p14:creationId xmlns:p14="http://schemas.microsoft.com/office/powerpoint/2010/main" val="2064882612"/>
      </p:ext>
    </p:extLst>
  </p:cSld>
  <p:clrMap bg1="lt1" tx1="dk1" bg2="dk2" tx2="lt2" accent1="accent1" accent2="accent2" accent3="accent3" accent4="accent4" accent5="accent5" accent6="accent6" hlink="hlink" folHlink="folHlink"/>
  <p:sldLayoutIdLst>
    <p:sldLayoutId id="2147483759" r:id="rId1"/>
    <p:sldLayoutId id="2147483760" r:id="rId2"/>
    <p:sldLayoutId id="2147483761" r:id="rId3"/>
    <p:sldLayoutId id="2147483762" r:id="rId4"/>
    <p:sldLayoutId id="2147483763" r:id="rId5"/>
    <p:sldLayoutId id="2147483764" r:id="rId6"/>
    <p:sldLayoutId id="2147483693" r:id="rId7"/>
    <p:sldLayoutId id="2147483741" r:id="rId8"/>
    <p:sldLayoutId id="2147483754" r:id="rId9"/>
  </p:sldLayoutIdLst>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1027" name="Rectangle 3"/>
          <p:cNvSpPr>
            <a:spLocks noGrp="1" noChangeArrowheads="1"/>
          </p:cNvSpPr>
          <p:nvPr>
            <p:ph type="body" idx="1"/>
          </p:nvPr>
        </p:nvSpPr>
        <p:spPr bwMode="auto">
          <a:xfrm>
            <a:off x="523990" y="1203313"/>
            <a:ext cx="8233053" cy="3303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US" sz="1100" b="0" i="0" u="none" strike="noStrike" kern="0" cap="none" spc="0" normalizeH="0" baseline="0" noProof="0" dirty="0" smtClean="0">
              <a:ln>
                <a:noFill/>
              </a:ln>
              <a:solidFill>
                <a:srgbClr val="000000"/>
              </a:solidFill>
              <a:effectLst/>
              <a:uLnTx/>
              <a:uFillTx/>
              <a:latin typeface="+mn-lt"/>
            </a:endParaRPr>
          </a:p>
        </p:txBody>
      </p:sp>
      <p:sp>
        <p:nvSpPr>
          <p:cNvPr id="1033" name="Rectangle 9"/>
          <p:cNvSpPr>
            <a:spLocks noChangeArrowheads="1"/>
          </p:cNvSpPr>
          <p:nvPr/>
        </p:nvSpPr>
        <p:spPr bwMode="auto">
          <a:xfrm>
            <a:off x="8181850" y="4852989"/>
            <a:ext cx="504891" cy="159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p>
            <a:pPr algn="r" fontAlgn="base">
              <a:spcBef>
                <a:spcPct val="0"/>
              </a:spcBef>
              <a:spcAft>
                <a:spcPct val="0"/>
              </a:spcAft>
            </a:pPr>
            <a:fld id="{25E46642-E586-416E-95C8-472EB6E23428}" type="slidenum">
              <a:rPr lang="en-GB" sz="1100" b="1" kern="1200">
                <a:latin typeface="Arial" charset="0"/>
              </a:rPr>
              <a:pPr algn="r" fontAlgn="base">
                <a:spcBef>
                  <a:spcPct val="0"/>
                </a:spcBef>
                <a:spcAft>
                  <a:spcPct val="0"/>
                </a:spcAft>
              </a:pPr>
              <a:t>‹#›</a:t>
            </a:fld>
            <a:endParaRPr lang="en-GB" sz="1100" b="1" kern="1200" dirty="0">
              <a:latin typeface="Arial" charset="0"/>
            </a:endParaRPr>
          </a:p>
        </p:txBody>
      </p:sp>
      <p:sp>
        <p:nvSpPr>
          <p:cNvPr id="1273" name="Line 249"/>
          <p:cNvSpPr>
            <a:spLocks noChangeShapeType="1"/>
          </p:cNvSpPr>
          <p:nvPr/>
        </p:nvSpPr>
        <p:spPr bwMode="auto">
          <a:xfrm flipH="1">
            <a:off x="515620" y="1028700"/>
            <a:ext cx="8228290"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074" tIns="34018" rIns="68074" bIns="34018"/>
          <a:lstStyle/>
          <a:p>
            <a:pPr fontAlgn="base">
              <a:spcBef>
                <a:spcPct val="0"/>
              </a:spcBef>
              <a:spcAft>
                <a:spcPct val="0"/>
              </a:spcAft>
            </a:pPr>
            <a:endParaRPr lang="en-GB" sz="1800" kern="1200" dirty="0">
              <a:latin typeface="Arial" charset="0"/>
            </a:endParaRPr>
          </a:p>
        </p:txBody>
      </p:sp>
      <p:pic>
        <p:nvPicPr>
          <p:cNvPr id="9" name="Picture 8"/>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6281913" y="292866"/>
            <a:ext cx="2475130" cy="561222"/>
          </a:xfrm>
          <a:prstGeom prst="rect">
            <a:avLst/>
          </a:prstGeom>
        </p:spPr>
      </p:pic>
    </p:spTree>
    <p:extLst>
      <p:ext uri="{BB962C8B-B14F-4D97-AF65-F5344CB8AC3E}">
        <p14:creationId xmlns:p14="http://schemas.microsoft.com/office/powerpoint/2010/main" val="719797399"/>
      </p:ext>
    </p:extLst>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 id="2147483783" r:id="rId18"/>
    <p:sldLayoutId id="2147483784" r:id="rId19"/>
    <p:sldLayoutId id="2147483785" r:id="rId20"/>
    <p:sldLayoutId id="2147483786" r:id="rId21"/>
    <p:sldLayoutId id="2147483787" r:id="rId22"/>
    <p:sldLayoutId id="2147483788" r:id="rId23"/>
    <p:sldLayoutId id="2147483789" r:id="rId24"/>
    <p:sldLayoutId id="2147483790" r:id="rId25"/>
    <p:sldLayoutId id="2147483791" r:id="rId26"/>
    <p:sldLayoutId id="2147483792" r:id="rId27"/>
    <p:sldLayoutId id="2147483793" r:id="rId28"/>
    <p:sldLayoutId id="2147483794"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rtl="0" eaLnBrk="1" fontAlgn="base" hangingPunct="1">
        <a:lnSpc>
          <a:spcPct val="95000"/>
        </a:lnSpc>
        <a:spcBef>
          <a:spcPct val="0"/>
        </a:spcBef>
        <a:spcAft>
          <a:spcPct val="0"/>
        </a:spcAft>
        <a:defRPr sz="2200" b="1">
          <a:solidFill>
            <a:srgbClr val="000000"/>
          </a:solidFill>
          <a:latin typeface="+mj-lt"/>
          <a:ea typeface="+mj-ea"/>
          <a:cs typeface="+mj-cs"/>
        </a:defRPr>
      </a:lvl1pPr>
      <a:lvl2pPr algn="l" rtl="0" eaLnBrk="1" fontAlgn="base" hangingPunct="1">
        <a:lnSpc>
          <a:spcPct val="95000"/>
        </a:lnSpc>
        <a:spcBef>
          <a:spcPct val="0"/>
        </a:spcBef>
        <a:spcAft>
          <a:spcPct val="0"/>
        </a:spcAft>
        <a:defRPr sz="1800" b="1">
          <a:solidFill>
            <a:srgbClr val="000000"/>
          </a:solidFill>
          <a:latin typeface="Arial" charset="0"/>
        </a:defRPr>
      </a:lvl2pPr>
      <a:lvl3pPr algn="l" rtl="0" eaLnBrk="1" fontAlgn="base" hangingPunct="1">
        <a:lnSpc>
          <a:spcPct val="95000"/>
        </a:lnSpc>
        <a:spcBef>
          <a:spcPct val="0"/>
        </a:spcBef>
        <a:spcAft>
          <a:spcPct val="0"/>
        </a:spcAft>
        <a:defRPr sz="1800" b="1">
          <a:solidFill>
            <a:srgbClr val="000000"/>
          </a:solidFill>
          <a:latin typeface="Arial" charset="0"/>
        </a:defRPr>
      </a:lvl3pPr>
      <a:lvl4pPr algn="l" rtl="0" eaLnBrk="1" fontAlgn="base" hangingPunct="1">
        <a:lnSpc>
          <a:spcPct val="95000"/>
        </a:lnSpc>
        <a:spcBef>
          <a:spcPct val="0"/>
        </a:spcBef>
        <a:spcAft>
          <a:spcPct val="0"/>
        </a:spcAft>
        <a:defRPr sz="1800" b="1">
          <a:solidFill>
            <a:srgbClr val="000000"/>
          </a:solidFill>
          <a:latin typeface="Arial" charset="0"/>
        </a:defRPr>
      </a:lvl4pPr>
      <a:lvl5pPr algn="l" rtl="0" eaLnBrk="1" fontAlgn="base" hangingPunct="1">
        <a:lnSpc>
          <a:spcPct val="95000"/>
        </a:lnSpc>
        <a:spcBef>
          <a:spcPct val="0"/>
        </a:spcBef>
        <a:spcAft>
          <a:spcPct val="0"/>
        </a:spcAft>
        <a:defRPr sz="1800" b="1">
          <a:solidFill>
            <a:srgbClr val="000000"/>
          </a:solidFill>
          <a:latin typeface="Arial" charset="0"/>
        </a:defRPr>
      </a:lvl5pPr>
      <a:lvl6pPr marL="342437" algn="l" rtl="0" eaLnBrk="1" fontAlgn="base" hangingPunct="1">
        <a:lnSpc>
          <a:spcPct val="95000"/>
        </a:lnSpc>
        <a:spcBef>
          <a:spcPct val="0"/>
        </a:spcBef>
        <a:spcAft>
          <a:spcPct val="0"/>
        </a:spcAft>
        <a:defRPr sz="1800" b="1">
          <a:solidFill>
            <a:srgbClr val="000000"/>
          </a:solidFill>
          <a:latin typeface="Arial" charset="0"/>
        </a:defRPr>
      </a:lvl6pPr>
      <a:lvl7pPr marL="684913" algn="l" rtl="0" eaLnBrk="1" fontAlgn="base" hangingPunct="1">
        <a:lnSpc>
          <a:spcPct val="95000"/>
        </a:lnSpc>
        <a:spcBef>
          <a:spcPct val="0"/>
        </a:spcBef>
        <a:spcAft>
          <a:spcPct val="0"/>
        </a:spcAft>
        <a:defRPr sz="1800" b="1">
          <a:solidFill>
            <a:srgbClr val="000000"/>
          </a:solidFill>
          <a:latin typeface="Arial" charset="0"/>
        </a:defRPr>
      </a:lvl7pPr>
      <a:lvl8pPr marL="1027368" algn="l" rtl="0" eaLnBrk="1" fontAlgn="base" hangingPunct="1">
        <a:lnSpc>
          <a:spcPct val="95000"/>
        </a:lnSpc>
        <a:spcBef>
          <a:spcPct val="0"/>
        </a:spcBef>
        <a:spcAft>
          <a:spcPct val="0"/>
        </a:spcAft>
        <a:defRPr sz="1800" b="1">
          <a:solidFill>
            <a:srgbClr val="000000"/>
          </a:solidFill>
          <a:latin typeface="Arial" charset="0"/>
        </a:defRPr>
      </a:lvl8pPr>
      <a:lvl9pPr marL="1369825" algn="l" rtl="0" eaLnBrk="1" fontAlgn="base" hangingPunct="1">
        <a:lnSpc>
          <a:spcPct val="95000"/>
        </a:lnSpc>
        <a:spcBef>
          <a:spcPct val="0"/>
        </a:spcBef>
        <a:spcAft>
          <a:spcPct val="0"/>
        </a:spcAft>
        <a:defRPr sz="1800" b="1">
          <a:solidFill>
            <a:srgbClr val="000000"/>
          </a:solidFill>
          <a:latin typeface="Arial" charset="0"/>
        </a:defRPr>
      </a:lvl9pPr>
    </p:titleStyle>
    <p:body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solidFill>
            <a:srgbClr val="000000"/>
          </a:solidFill>
          <a:latin typeface="+mn-lt"/>
          <a:ea typeface="+mn-ea"/>
          <a:cs typeface="+mn-cs"/>
        </a:defRPr>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solidFill>
            <a:srgbClr val="000000"/>
          </a:solidFill>
          <a:latin typeface="+mn-lt"/>
        </a:defRPr>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5pPr>
      <a:lvl6pPr marL="1419734" algn="l" rtl="0" eaLnBrk="1" fontAlgn="base" hangingPunct="1">
        <a:spcBef>
          <a:spcPct val="0"/>
        </a:spcBef>
        <a:spcAft>
          <a:spcPct val="0"/>
        </a:spcAft>
        <a:defRPr>
          <a:solidFill>
            <a:srgbClr val="000000"/>
          </a:solidFill>
          <a:latin typeface="+mn-lt"/>
        </a:defRPr>
      </a:lvl6pPr>
      <a:lvl7pPr marL="1762211" algn="l" rtl="0" eaLnBrk="1" fontAlgn="base" hangingPunct="1">
        <a:spcBef>
          <a:spcPct val="0"/>
        </a:spcBef>
        <a:spcAft>
          <a:spcPct val="0"/>
        </a:spcAft>
        <a:defRPr>
          <a:solidFill>
            <a:srgbClr val="000000"/>
          </a:solidFill>
          <a:latin typeface="+mn-lt"/>
        </a:defRPr>
      </a:lvl7pPr>
      <a:lvl8pPr marL="2104669" algn="l" rtl="0" eaLnBrk="1" fontAlgn="base" hangingPunct="1">
        <a:spcBef>
          <a:spcPct val="0"/>
        </a:spcBef>
        <a:spcAft>
          <a:spcPct val="0"/>
        </a:spcAft>
        <a:defRPr>
          <a:solidFill>
            <a:srgbClr val="000000"/>
          </a:solidFill>
          <a:latin typeface="+mn-lt"/>
        </a:defRPr>
      </a:lvl8pPr>
      <a:lvl9pPr marL="2447123" algn="l" rtl="0" eaLnBrk="1" fontAlgn="base" hangingPunct="1">
        <a:spcBef>
          <a:spcPct val="0"/>
        </a:spcBef>
        <a:spcAft>
          <a:spcPct val="0"/>
        </a:spcAft>
        <a:defRPr>
          <a:solidFill>
            <a:srgbClr val="000000"/>
          </a:solidFill>
          <a:latin typeface="+mn-lt"/>
        </a:defRPr>
      </a:lvl9pPr>
    </p:bodyStyle>
    <p:otherStyle>
      <a:defPPr>
        <a:defRPr lang="en-US"/>
      </a:defPPr>
      <a:lvl1pPr marL="0" algn="l" defTabSz="684913" rtl="0" eaLnBrk="1" latinLnBrk="0" hangingPunct="1">
        <a:defRPr sz="1400" kern="1200">
          <a:solidFill>
            <a:schemeClr val="tx1"/>
          </a:solidFill>
          <a:latin typeface="+mn-lt"/>
          <a:ea typeface="+mn-ea"/>
          <a:cs typeface="+mn-cs"/>
        </a:defRPr>
      </a:lvl1pPr>
      <a:lvl2pPr marL="342437" algn="l" defTabSz="684913" rtl="0" eaLnBrk="1" latinLnBrk="0" hangingPunct="1">
        <a:defRPr sz="1400" kern="1200">
          <a:solidFill>
            <a:schemeClr val="tx1"/>
          </a:solidFill>
          <a:latin typeface="+mn-lt"/>
          <a:ea typeface="+mn-ea"/>
          <a:cs typeface="+mn-cs"/>
        </a:defRPr>
      </a:lvl2pPr>
      <a:lvl3pPr marL="684913" algn="l" defTabSz="684913" rtl="0" eaLnBrk="1" latinLnBrk="0" hangingPunct="1">
        <a:defRPr sz="1400" kern="1200">
          <a:solidFill>
            <a:schemeClr val="tx1"/>
          </a:solidFill>
          <a:latin typeface="+mn-lt"/>
          <a:ea typeface="+mn-ea"/>
          <a:cs typeface="+mn-cs"/>
        </a:defRPr>
      </a:lvl3pPr>
      <a:lvl4pPr marL="1027368" algn="l" defTabSz="684913" rtl="0" eaLnBrk="1" latinLnBrk="0" hangingPunct="1">
        <a:defRPr sz="1400" kern="1200">
          <a:solidFill>
            <a:schemeClr val="tx1"/>
          </a:solidFill>
          <a:latin typeface="+mn-lt"/>
          <a:ea typeface="+mn-ea"/>
          <a:cs typeface="+mn-cs"/>
        </a:defRPr>
      </a:lvl4pPr>
      <a:lvl5pPr marL="1369825" algn="l" defTabSz="684913" rtl="0" eaLnBrk="1" latinLnBrk="0" hangingPunct="1">
        <a:defRPr sz="1400" kern="1200">
          <a:solidFill>
            <a:schemeClr val="tx1"/>
          </a:solidFill>
          <a:latin typeface="+mn-lt"/>
          <a:ea typeface="+mn-ea"/>
          <a:cs typeface="+mn-cs"/>
        </a:defRPr>
      </a:lvl5pPr>
      <a:lvl6pPr marL="1712303" algn="l" defTabSz="684913" rtl="0" eaLnBrk="1" latinLnBrk="0" hangingPunct="1">
        <a:defRPr sz="1400" kern="1200">
          <a:solidFill>
            <a:schemeClr val="tx1"/>
          </a:solidFill>
          <a:latin typeface="+mn-lt"/>
          <a:ea typeface="+mn-ea"/>
          <a:cs typeface="+mn-cs"/>
        </a:defRPr>
      </a:lvl6pPr>
      <a:lvl7pPr marL="2054738" algn="l" defTabSz="684913" rtl="0" eaLnBrk="1" latinLnBrk="0" hangingPunct="1">
        <a:defRPr sz="1400" kern="1200">
          <a:solidFill>
            <a:schemeClr val="tx1"/>
          </a:solidFill>
          <a:latin typeface="+mn-lt"/>
          <a:ea typeface="+mn-ea"/>
          <a:cs typeface="+mn-cs"/>
        </a:defRPr>
      </a:lvl7pPr>
      <a:lvl8pPr marL="2397173" algn="l" defTabSz="684913" rtl="0" eaLnBrk="1" latinLnBrk="0" hangingPunct="1">
        <a:defRPr sz="1400" kern="1200">
          <a:solidFill>
            <a:schemeClr val="tx1"/>
          </a:solidFill>
          <a:latin typeface="+mn-lt"/>
          <a:ea typeface="+mn-ea"/>
          <a:cs typeface="+mn-cs"/>
        </a:defRPr>
      </a:lvl8pPr>
      <a:lvl9pPr marL="2739608" algn="l" defTabSz="684913" rtl="0" eaLnBrk="1" latinLnBrk="0" hangingPunct="1">
        <a:defRPr sz="1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223838" y="120650"/>
            <a:ext cx="6629400" cy="655306"/>
          </a:xfrm>
          <a:prstGeom prst="rect">
            <a:avLst/>
          </a:prstGeom>
          <a:noFill/>
          <a:ln>
            <a:noFill/>
          </a:ln>
        </p:spPr>
        <p:txBody>
          <a:bodyPr lIns="91381" tIns="91381" rIns="91381" bIns="91381" anchor="t" anchorCtr="0"/>
          <a:lstStyle>
            <a:lvl1pPr marL="0" marR="0" lvl="0" indent="0" algn="l" rtl="0">
              <a:lnSpc>
                <a:spcPct val="100000"/>
              </a:lnSpc>
              <a:spcBef>
                <a:spcPts val="0"/>
              </a:spcBef>
              <a:buClr>
                <a:schemeClr val="dk1"/>
              </a:buClr>
              <a:buFont typeface="Arial"/>
              <a:buNone/>
              <a:defRPr sz="1800" b="1" i="0" u="none" strike="noStrike" cap="none">
                <a:solidFill>
                  <a:schemeClr val="dk1"/>
                </a:solidFill>
                <a:latin typeface="Arial"/>
                <a:ea typeface="Arial"/>
                <a:cs typeface="Arial"/>
                <a:sym typeface="Arial"/>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11" name="Shape 11"/>
          <p:cNvSpPr txBox="1">
            <a:spLocks noGrp="1"/>
          </p:cNvSpPr>
          <p:nvPr>
            <p:ph type="body" idx="1"/>
          </p:nvPr>
        </p:nvSpPr>
        <p:spPr>
          <a:xfrm>
            <a:off x="223840" y="1044575"/>
            <a:ext cx="8696325" cy="3600450"/>
          </a:xfrm>
          <a:prstGeom prst="rect">
            <a:avLst/>
          </a:prstGeom>
          <a:noFill/>
          <a:ln>
            <a:noFill/>
          </a:ln>
        </p:spPr>
        <p:txBody>
          <a:bodyPr lIns="91381" tIns="91381" rIns="91381" bIns="91381" anchor="t" anchorCtr="0"/>
          <a:lstStyle>
            <a:lvl1pPr marL="0" marR="0" lvl="0" indent="0" algn="l" rtl="0">
              <a:spcBef>
                <a:spcPts val="1200"/>
              </a:spcBef>
              <a:buClr>
                <a:schemeClr val="dk1"/>
              </a:buClr>
              <a:buFont typeface="Arial"/>
              <a:buNone/>
              <a:defRPr sz="1600" b="0" i="0" u="none" strike="noStrike" cap="none">
                <a:solidFill>
                  <a:schemeClr val="dk1"/>
                </a:solidFill>
                <a:latin typeface="Arial"/>
                <a:ea typeface="Arial"/>
                <a:cs typeface="Arial"/>
                <a:sym typeface="Arial"/>
              </a:defRPr>
            </a:lvl1pPr>
            <a:lvl2pPr marL="161925" marR="0" lvl="1" indent="-47625" algn="l" rtl="0">
              <a:spcBef>
                <a:spcPts val="600"/>
              </a:spcBef>
              <a:buClr>
                <a:schemeClr val="dk1"/>
              </a:buClr>
              <a:buSzPct val="100000"/>
              <a:buFont typeface="Arial"/>
              <a:buChar char="–"/>
              <a:defRPr sz="1800" b="0" i="0" u="none" strike="noStrike" cap="none">
                <a:solidFill>
                  <a:schemeClr val="dk1"/>
                </a:solidFill>
                <a:latin typeface="Arial"/>
                <a:ea typeface="Arial"/>
                <a:cs typeface="Arial"/>
                <a:sym typeface="Arial"/>
              </a:defRPr>
            </a:lvl2pPr>
            <a:lvl3pPr marL="361950" marR="0" lvl="2" indent="-69850" algn="l" rtl="0">
              <a:spcBef>
                <a:spcPts val="300"/>
              </a:spcBef>
              <a:buClr>
                <a:schemeClr val="dk1"/>
              </a:buClr>
              <a:buSzPct val="100000"/>
              <a:buFont typeface="Arial"/>
              <a:buChar char="−"/>
              <a:defRPr sz="1600" b="0" i="0" u="none" strike="noStrike" cap="none">
                <a:solidFill>
                  <a:schemeClr val="dk1"/>
                </a:solidFill>
                <a:latin typeface="Arial"/>
                <a:ea typeface="Arial"/>
                <a:cs typeface="Arial"/>
                <a:sym typeface="Arial"/>
              </a:defRPr>
            </a:lvl3pPr>
            <a:lvl4pPr marL="542925" marR="0" lvl="3" indent="-73025" algn="l" rtl="0">
              <a:spcBef>
                <a:spcPts val="300"/>
              </a:spcBef>
              <a:buClr>
                <a:schemeClr val="dk1"/>
              </a:buClr>
              <a:buSzPct val="100000"/>
              <a:buFont typeface="Arial"/>
              <a:buChar char="−"/>
              <a:defRPr sz="1400" b="0" i="0" u="none" strike="noStrike" cap="none">
                <a:solidFill>
                  <a:schemeClr val="dk1"/>
                </a:solidFill>
                <a:latin typeface="Arial"/>
                <a:ea typeface="Arial"/>
                <a:cs typeface="Arial"/>
                <a:sym typeface="Arial"/>
              </a:defRPr>
            </a:lvl4pPr>
            <a:lvl5pPr marL="714375" marR="0" lvl="4" indent="-92075" algn="l" rtl="0">
              <a:spcBef>
                <a:spcPts val="300"/>
              </a:spcBef>
              <a:buClr>
                <a:schemeClr val="dk1"/>
              </a:buClr>
              <a:buSzPct val="100000"/>
              <a:buFont typeface="Arial"/>
              <a:buChar char="−"/>
              <a:defRPr sz="1400" b="0" i="0" u="none" strike="noStrike" cap="none">
                <a:solidFill>
                  <a:schemeClr val="dk1"/>
                </a:solidFill>
                <a:latin typeface="Arial"/>
                <a:ea typeface="Arial"/>
                <a:cs typeface="Arial"/>
                <a:sym typeface="Arial"/>
              </a:defRPr>
            </a:lvl5pPr>
            <a:lvl6pPr marL="895350" marR="0" lvl="5" indent="-95250" algn="l" rtl="0">
              <a:spcBef>
                <a:spcPts val="280"/>
              </a:spcBef>
              <a:buClr>
                <a:schemeClr val="dk1"/>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7pPr>
            <a:lvl8pPr marL="3429000" marR="0" lvl="7"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8pPr>
            <a:lvl9pPr marL="3886200" marR="0" lvl="8" indent="-101600" algn="l" rtl="0">
              <a:spcBef>
                <a:spcPts val="400"/>
              </a:spcBef>
              <a:buClr>
                <a:schemeClr val="dk1"/>
              </a:buClr>
              <a:buSzPct val="100000"/>
              <a:buFont typeface="Arial"/>
              <a:buChar char="•"/>
              <a:defRPr sz="2000" b="0" i="0" u="none" strike="noStrike" cap="none">
                <a:solidFill>
                  <a:schemeClr val="dk1"/>
                </a:solidFill>
                <a:latin typeface="Arial"/>
                <a:ea typeface="Arial"/>
                <a:cs typeface="Arial"/>
                <a:sym typeface="Arial"/>
              </a:defRPr>
            </a:lvl9pPr>
          </a:lstStyle>
          <a:p>
            <a:endParaRPr/>
          </a:p>
        </p:txBody>
      </p:sp>
      <p:sp>
        <p:nvSpPr>
          <p:cNvPr id="12" name="Shape 12"/>
          <p:cNvSpPr txBox="1">
            <a:spLocks noGrp="1"/>
          </p:cNvSpPr>
          <p:nvPr>
            <p:ph type="sldNum" idx="12"/>
          </p:nvPr>
        </p:nvSpPr>
        <p:spPr>
          <a:xfrm>
            <a:off x="8197704" y="4676923"/>
            <a:ext cx="722460" cy="396081"/>
          </a:xfrm>
          <a:prstGeom prst="rect">
            <a:avLst/>
          </a:prstGeom>
          <a:noFill/>
          <a:ln>
            <a:noFill/>
          </a:ln>
        </p:spPr>
        <p:txBody>
          <a:bodyPr lIns="0" tIns="0" rIns="0" bIns="0" anchor="b" anchorCtr="0">
            <a:noAutofit/>
          </a:bodyPr>
          <a:lstStyle/>
          <a:p>
            <a:pPr algn="r">
              <a:buSzPct val="25000"/>
            </a:pPr>
            <a:fld id="{00000000-1234-1234-1234-123412341234}" type="slidenum">
              <a:rPr lang="en-GB" sz="700" smtClean="0">
                <a:solidFill>
                  <a:schemeClr val="dk1"/>
                </a:solidFill>
              </a:rPr>
              <a:pPr algn="r">
                <a:buSzPct val="25000"/>
              </a:pPr>
              <a:t>‹#›</a:t>
            </a:fld>
            <a:endParaRPr lang="en-GB" sz="700">
              <a:solidFill>
                <a:schemeClr val="dk1"/>
              </a:solidFill>
            </a:endParaRPr>
          </a:p>
        </p:txBody>
      </p:sp>
      <p:cxnSp>
        <p:nvCxnSpPr>
          <p:cNvPr id="14" name="Shape 14"/>
          <p:cNvCxnSpPr/>
          <p:nvPr/>
        </p:nvCxnSpPr>
        <p:spPr>
          <a:xfrm>
            <a:off x="223840" y="820737"/>
            <a:ext cx="8696325" cy="0"/>
          </a:xfrm>
          <a:prstGeom prst="straightConnector1">
            <a:avLst/>
          </a:prstGeom>
          <a:noFill/>
          <a:ln w="9525" cap="flat" cmpd="sng">
            <a:solidFill>
              <a:srgbClr val="888888"/>
            </a:solidFill>
            <a:prstDash val="solid"/>
            <a:round/>
            <a:headEnd type="none" w="med" len="med"/>
            <a:tailEnd type="none" w="med" len="med"/>
          </a:ln>
        </p:spPr>
      </p:cxnSp>
      <p:pic>
        <p:nvPicPr>
          <p:cNvPr id="7" name="Picture 6"/>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853238" y="209340"/>
            <a:ext cx="2060840" cy="467284"/>
          </a:xfrm>
          <a:prstGeom prst="rect">
            <a:avLst/>
          </a:prstGeom>
        </p:spPr>
      </p:pic>
      <p:pic>
        <p:nvPicPr>
          <p:cNvPr id="8" name="Picture 7"/>
          <p:cNvPicPr>
            <a:picLocks noChangeAspect="1"/>
          </p:cNvPicPr>
          <p:nvPr userDrawn="1"/>
        </p:nvPicPr>
        <p:blipFill>
          <a:blip r:embed="rId8">
            <a:extLst>
              <a:ext uri="{28A0092B-C50C-407E-A947-70E740481C1C}">
                <a14:useLocalDpi xmlns:a14="http://schemas.microsoft.com/office/drawing/2010/main" val="0"/>
              </a:ext>
            </a:extLst>
          </a:blip>
          <a:stretch>
            <a:fillRect/>
          </a:stretch>
        </p:blipFill>
        <p:spPr>
          <a:xfrm>
            <a:off x="6853238" y="209340"/>
            <a:ext cx="2060840" cy="467284"/>
          </a:xfrm>
          <a:prstGeom prst="rect">
            <a:avLst/>
          </a:prstGeom>
        </p:spPr>
      </p:pic>
    </p:spTree>
    <p:extLst>
      <p:ext uri="{BB962C8B-B14F-4D97-AF65-F5344CB8AC3E}">
        <p14:creationId xmlns:p14="http://schemas.microsoft.com/office/powerpoint/2010/main" val="1259589112"/>
      </p:ext>
    </p:extLst>
  </p:cSld>
  <p:clrMap bg1="lt1" tx1="dk1" bg2="dk2" tx2="lt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Lst>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1027" name="Rectangle 3"/>
          <p:cNvSpPr>
            <a:spLocks noGrp="1" noChangeArrowheads="1"/>
          </p:cNvSpPr>
          <p:nvPr>
            <p:ph type="body" idx="1"/>
          </p:nvPr>
        </p:nvSpPr>
        <p:spPr bwMode="auto">
          <a:xfrm>
            <a:off x="523990" y="1203313"/>
            <a:ext cx="8233053" cy="3303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Click to edit Master text styles</a:t>
            </a:r>
          </a:p>
          <a:p>
            <a:pPr marL="132158" marR="0" lvl="1"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Second level</a:t>
            </a:r>
          </a:p>
          <a:p>
            <a:pPr marL="132158" marR="0" lvl="2"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Third level</a:t>
            </a:r>
          </a:p>
          <a:p>
            <a:pPr marL="132158" marR="0" lvl="3"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Fourth level</a:t>
            </a:r>
          </a:p>
          <a:p>
            <a:pPr marL="132158" marR="0" lvl="4"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US" sz="1100" b="0" i="0" u="none" strike="noStrike" kern="0" cap="none" spc="0" normalizeH="0" baseline="0" noProof="0" smtClean="0">
                <a:ln>
                  <a:noFill/>
                </a:ln>
                <a:solidFill>
                  <a:srgbClr val="000000"/>
                </a:solidFill>
                <a:effectLst/>
                <a:uLnTx/>
                <a:uFillTx/>
                <a:latin typeface="+mn-lt"/>
                <a:ea typeface="+mn-ea"/>
                <a:cs typeface="+mn-cs"/>
              </a:rPr>
              <a:t>Fifth level</a:t>
            </a:r>
            <a:endParaRPr kumimoji="0" lang="en-US" sz="1100" b="0" i="0" u="none" strike="noStrike" kern="0" cap="none" spc="0" normalizeH="0" baseline="0" noProof="0" dirty="0" smtClean="0">
              <a:ln>
                <a:noFill/>
              </a:ln>
              <a:solidFill>
                <a:srgbClr val="000000"/>
              </a:solidFill>
              <a:effectLst/>
              <a:uLnTx/>
              <a:uFillTx/>
              <a:latin typeface="+mn-lt"/>
            </a:endParaRPr>
          </a:p>
        </p:txBody>
      </p:sp>
      <p:sp>
        <p:nvSpPr>
          <p:cNvPr id="1033" name="Rectangle 9"/>
          <p:cNvSpPr>
            <a:spLocks noChangeArrowheads="1"/>
          </p:cNvSpPr>
          <p:nvPr/>
        </p:nvSpPr>
        <p:spPr bwMode="auto">
          <a:xfrm>
            <a:off x="8181850" y="4852989"/>
            <a:ext cx="504891" cy="159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p>
            <a:pPr algn="r" fontAlgn="base">
              <a:spcBef>
                <a:spcPct val="0"/>
              </a:spcBef>
              <a:spcAft>
                <a:spcPct val="0"/>
              </a:spcAft>
            </a:pPr>
            <a:fld id="{25E46642-E586-416E-95C8-472EB6E23428}" type="slidenum">
              <a:rPr lang="en-GB" sz="1100" b="1" kern="1200">
                <a:latin typeface="Arial" charset="0"/>
              </a:rPr>
              <a:pPr algn="r" fontAlgn="base">
                <a:spcBef>
                  <a:spcPct val="0"/>
                </a:spcBef>
                <a:spcAft>
                  <a:spcPct val="0"/>
                </a:spcAft>
              </a:pPr>
              <a:t>‹#›</a:t>
            </a:fld>
            <a:endParaRPr lang="en-GB" sz="1100" b="1" kern="1200" dirty="0">
              <a:latin typeface="Arial" charset="0"/>
            </a:endParaRPr>
          </a:p>
        </p:txBody>
      </p:sp>
      <p:sp>
        <p:nvSpPr>
          <p:cNvPr id="1273" name="Line 249"/>
          <p:cNvSpPr>
            <a:spLocks noChangeShapeType="1"/>
          </p:cNvSpPr>
          <p:nvPr/>
        </p:nvSpPr>
        <p:spPr bwMode="auto">
          <a:xfrm flipH="1">
            <a:off x="515620" y="1028700"/>
            <a:ext cx="8228290"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074" tIns="34018" rIns="68074" bIns="34018"/>
          <a:lstStyle/>
          <a:p>
            <a:pPr fontAlgn="base">
              <a:spcBef>
                <a:spcPct val="0"/>
              </a:spcBef>
              <a:spcAft>
                <a:spcPct val="0"/>
              </a:spcAft>
            </a:pPr>
            <a:endParaRPr lang="en-GB" sz="1800" kern="1200" dirty="0">
              <a:latin typeface="Arial" charset="0"/>
            </a:endParaRPr>
          </a:p>
        </p:txBody>
      </p:sp>
      <p:pic>
        <p:nvPicPr>
          <p:cNvPr id="9" name="Picture 8"/>
          <p:cNvPicPr>
            <a:picLocks noChangeAspect="1"/>
          </p:cNvPicPr>
          <p:nvPr/>
        </p:nvPicPr>
        <p:blipFill>
          <a:blip r:embed="rId31">
            <a:extLst>
              <a:ext uri="{28A0092B-C50C-407E-A947-70E740481C1C}">
                <a14:useLocalDpi xmlns:a14="http://schemas.microsoft.com/office/drawing/2010/main" val="0"/>
              </a:ext>
            </a:extLst>
          </a:blip>
          <a:stretch>
            <a:fillRect/>
          </a:stretch>
        </p:blipFill>
        <p:spPr>
          <a:xfrm>
            <a:off x="6281913" y="292866"/>
            <a:ext cx="2475130" cy="561222"/>
          </a:xfrm>
          <a:prstGeom prst="rect">
            <a:avLst/>
          </a:prstGeom>
        </p:spPr>
      </p:pic>
    </p:spTree>
    <p:extLst>
      <p:ext uri="{BB962C8B-B14F-4D97-AF65-F5344CB8AC3E}">
        <p14:creationId xmlns:p14="http://schemas.microsoft.com/office/powerpoint/2010/main" val="1731120484"/>
      </p:ext>
    </p:extLst>
  </p:cSld>
  <p:clrMap bg1="lt1" tx1="dk1" bg2="lt2" tx2="dk2" accent1="accent1" accent2="accent2" accent3="accent3" accent4="accent4" accent5="accent5" accent6="accent6" hlink="hlink" folHlink="folHlink"/>
  <p:sldLayoutIdLst>
    <p:sldLayoutId id="2147483803" r:id="rId1"/>
    <p:sldLayoutId id="2147483804" r:id="rId2"/>
    <p:sldLayoutId id="2147483805" r:id="rId3"/>
    <p:sldLayoutId id="2147483806" r:id="rId4"/>
    <p:sldLayoutId id="2147483807" r:id="rId5"/>
    <p:sldLayoutId id="2147483808" r:id="rId6"/>
    <p:sldLayoutId id="2147483809" r:id="rId7"/>
    <p:sldLayoutId id="2147483810" r:id="rId8"/>
    <p:sldLayoutId id="2147483811" r:id="rId9"/>
    <p:sldLayoutId id="2147483812" r:id="rId10"/>
    <p:sldLayoutId id="2147483813" r:id="rId11"/>
    <p:sldLayoutId id="2147483814" r:id="rId12"/>
    <p:sldLayoutId id="2147483815" r:id="rId13"/>
    <p:sldLayoutId id="2147483816" r:id="rId14"/>
    <p:sldLayoutId id="2147483817" r:id="rId15"/>
    <p:sldLayoutId id="2147483818" r:id="rId16"/>
    <p:sldLayoutId id="2147483819" r:id="rId17"/>
    <p:sldLayoutId id="2147483820" r:id="rId18"/>
    <p:sldLayoutId id="2147483821" r:id="rId19"/>
    <p:sldLayoutId id="2147483822" r:id="rId20"/>
    <p:sldLayoutId id="2147483823" r:id="rId21"/>
    <p:sldLayoutId id="2147483824" r:id="rId22"/>
    <p:sldLayoutId id="2147483825" r:id="rId23"/>
    <p:sldLayoutId id="2147483826" r:id="rId24"/>
    <p:sldLayoutId id="2147483827" r:id="rId25"/>
    <p:sldLayoutId id="2147483828" r:id="rId26"/>
    <p:sldLayoutId id="2147483829" r:id="rId27"/>
    <p:sldLayoutId id="2147483830" r:id="rId28"/>
    <p:sldLayoutId id="2147483831" r:id="rId29"/>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rtl="0" eaLnBrk="1" fontAlgn="base" hangingPunct="1">
        <a:lnSpc>
          <a:spcPct val="95000"/>
        </a:lnSpc>
        <a:spcBef>
          <a:spcPct val="0"/>
        </a:spcBef>
        <a:spcAft>
          <a:spcPct val="0"/>
        </a:spcAft>
        <a:defRPr sz="2200" b="1">
          <a:solidFill>
            <a:srgbClr val="000000"/>
          </a:solidFill>
          <a:latin typeface="+mj-lt"/>
          <a:ea typeface="+mj-ea"/>
          <a:cs typeface="+mj-cs"/>
        </a:defRPr>
      </a:lvl1pPr>
      <a:lvl2pPr algn="l" rtl="0" eaLnBrk="1" fontAlgn="base" hangingPunct="1">
        <a:lnSpc>
          <a:spcPct val="95000"/>
        </a:lnSpc>
        <a:spcBef>
          <a:spcPct val="0"/>
        </a:spcBef>
        <a:spcAft>
          <a:spcPct val="0"/>
        </a:spcAft>
        <a:defRPr sz="1800" b="1">
          <a:solidFill>
            <a:srgbClr val="000000"/>
          </a:solidFill>
          <a:latin typeface="Arial" charset="0"/>
        </a:defRPr>
      </a:lvl2pPr>
      <a:lvl3pPr algn="l" rtl="0" eaLnBrk="1" fontAlgn="base" hangingPunct="1">
        <a:lnSpc>
          <a:spcPct val="95000"/>
        </a:lnSpc>
        <a:spcBef>
          <a:spcPct val="0"/>
        </a:spcBef>
        <a:spcAft>
          <a:spcPct val="0"/>
        </a:spcAft>
        <a:defRPr sz="1800" b="1">
          <a:solidFill>
            <a:srgbClr val="000000"/>
          </a:solidFill>
          <a:latin typeface="Arial" charset="0"/>
        </a:defRPr>
      </a:lvl3pPr>
      <a:lvl4pPr algn="l" rtl="0" eaLnBrk="1" fontAlgn="base" hangingPunct="1">
        <a:lnSpc>
          <a:spcPct val="95000"/>
        </a:lnSpc>
        <a:spcBef>
          <a:spcPct val="0"/>
        </a:spcBef>
        <a:spcAft>
          <a:spcPct val="0"/>
        </a:spcAft>
        <a:defRPr sz="1800" b="1">
          <a:solidFill>
            <a:srgbClr val="000000"/>
          </a:solidFill>
          <a:latin typeface="Arial" charset="0"/>
        </a:defRPr>
      </a:lvl4pPr>
      <a:lvl5pPr algn="l" rtl="0" eaLnBrk="1" fontAlgn="base" hangingPunct="1">
        <a:lnSpc>
          <a:spcPct val="95000"/>
        </a:lnSpc>
        <a:spcBef>
          <a:spcPct val="0"/>
        </a:spcBef>
        <a:spcAft>
          <a:spcPct val="0"/>
        </a:spcAft>
        <a:defRPr sz="1800" b="1">
          <a:solidFill>
            <a:srgbClr val="000000"/>
          </a:solidFill>
          <a:latin typeface="Arial" charset="0"/>
        </a:defRPr>
      </a:lvl5pPr>
      <a:lvl6pPr marL="342437" algn="l" rtl="0" eaLnBrk="1" fontAlgn="base" hangingPunct="1">
        <a:lnSpc>
          <a:spcPct val="95000"/>
        </a:lnSpc>
        <a:spcBef>
          <a:spcPct val="0"/>
        </a:spcBef>
        <a:spcAft>
          <a:spcPct val="0"/>
        </a:spcAft>
        <a:defRPr sz="1800" b="1">
          <a:solidFill>
            <a:srgbClr val="000000"/>
          </a:solidFill>
          <a:latin typeface="Arial" charset="0"/>
        </a:defRPr>
      </a:lvl6pPr>
      <a:lvl7pPr marL="684913" algn="l" rtl="0" eaLnBrk="1" fontAlgn="base" hangingPunct="1">
        <a:lnSpc>
          <a:spcPct val="95000"/>
        </a:lnSpc>
        <a:spcBef>
          <a:spcPct val="0"/>
        </a:spcBef>
        <a:spcAft>
          <a:spcPct val="0"/>
        </a:spcAft>
        <a:defRPr sz="1800" b="1">
          <a:solidFill>
            <a:srgbClr val="000000"/>
          </a:solidFill>
          <a:latin typeface="Arial" charset="0"/>
        </a:defRPr>
      </a:lvl7pPr>
      <a:lvl8pPr marL="1027368" algn="l" rtl="0" eaLnBrk="1" fontAlgn="base" hangingPunct="1">
        <a:lnSpc>
          <a:spcPct val="95000"/>
        </a:lnSpc>
        <a:spcBef>
          <a:spcPct val="0"/>
        </a:spcBef>
        <a:spcAft>
          <a:spcPct val="0"/>
        </a:spcAft>
        <a:defRPr sz="1800" b="1">
          <a:solidFill>
            <a:srgbClr val="000000"/>
          </a:solidFill>
          <a:latin typeface="Arial" charset="0"/>
        </a:defRPr>
      </a:lvl8pPr>
      <a:lvl9pPr marL="1369825" algn="l" rtl="0" eaLnBrk="1" fontAlgn="base" hangingPunct="1">
        <a:lnSpc>
          <a:spcPct val="95000"/>
        </a:lnSpc>
        <a:spcBef>
          <a:spcPct val="0"/>
        </a:spcBef>
        <a:spcAft>
          <a:spcPct val="0"/>
        </a:spcAft>
        <a:defRPr sz="1800" b="1">
          <a:solidFill>
            <a:srgbClr val="000000"/>
          </a:solidFill>
          <a:latin typeface="Arial" charset="0"/>
        </a:defRPr>
      </a:lvl9pPr>
    </p:titleStyle>
    <p:body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solidFill>
            <a:srgbClr val="000000"/>
          </a:solidFill>
          <a:latin typeface="+mn-lt"/>
          <a:ea typeface="+mn-ea"/>
          <a:cs typeface="+mn-cs"/>
        </a:defRPr>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solidFill>
            <a:srgbClr val="000000"/>
          </a:solidFill>
          <a:latin typeface="+mn-lt"/>
        </a:defRPr>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5pPr>
      <a:lvl6pPr marL="1419734" algn="l" rtl="0" eaLnBrk="1" fontAlgn="base" hangingPunct="1">
        <a:spcBef>
          <a:spcPct val="0"/>
        </a:spcBef>
        <a:spcAft>
          <a:spcPct val="0"/>
        </a:spcAft>
        <a:defRPr>
          <a:solidFill>
            <a:srgbClr val="000000"/>
          </a:solidFill>
          <a:latin typeface="+mn-lt"/>
        </a:defRPr>
      </a:lvl6pPr>
      <a:lvl7pPr marL="1762211" algn="l" rtl="0" eaLnBrk="1" fontAlgn="base" hangingPunct="1">
        <a:spcBef>
          <a:spcPct val="0"/>
        </a:spcBef>
        <a:spcAft>
          <a:spcPct val="0"/>
        </a:spcAft>
        <a:defRPr>
          <a:solidFill>
            <a:srgbClr val="000000"/>
          </a:solidFill>
          <a:latin typeface="+mn-lt"/>
        </a:defRPr>
      </a:lvl7pPr>
      <a:lvl8pPr marL="2104669" algn="l" rtl="0" eaLnBrk="1" fontAlgn="base" hangingPunct="1">
        <a:spcBef>
          <a:spcPct val="0"/>
        </a:spcBef>
        <a:spcAft>
          <a:spcPct val="0"/>
        </a:spcAft>
        <a:defRPr>
          <a:solidFill>
            <a:srgbClr val="000000"/>
          </a:solidFill>
          <a:latin typeface="+mn-lt"/>
        </a:defRPr>
      </a:lvl8pPr>
      <a:lvl9pPr marL="2447123" algn="l" rtl="0" eaLnBrk="1" fontAlgn="base" hangingPunct="1">
        <a:spcBef>
          <a:spcPct val="0"/>
        </a:spcBef>
        <a:spcAft>
          <a:spcPct val="0"/>
        </a:spcAft>
        <a:defRPr>
          <a:solidFill>
            <a:srgbClr val="000000"/>
          </a:solidFill>
          <a:latin typeface="+mn-lt"/>
        </a:defRPr>
      </a:lvl9pPr>
    </p:bodyStyle>
    <p:otherStyle>
      <a:defPPr>
        <a:defRPr lang="en-US"/>
      </a:defPPr>
      <a:lvl1pPr marL="0" algn="l" defTabSz="684913" rtl="0" eaLnBrk="1" latinLnBrk="0" hangingPunct="1">
        <a:defRPr sz="1400" kern="1200">
          <a:solidFill>
            <a:schemeClr val="tx1"/>
          </a:solidFill>
          <a:latin typeface="+mn-lt"/>
          <a:ea typeface="+mn-ea"/>
          <a:cs typeface="+mn-cs"/>
        </a:defRPr>
      </a:lvl1pPr>
      <a:lvl2pPr marL="342437" algn="l" defTabSz="684913" rtl="0" eaLnBrk="1" latinLnBrk="0" hangingPunct="1">
        <a:defRPr sz="1400" kern="1200">
          <a:solidFill>
            <a:schemeClr val="tx1"/>
          </a:solidFill>
          <a:latin typeface="+mn-lt"/>
          <a:ea typeface="+mn-ea"/>
          <a:cs typeface="+mn-cs"/>
        </a:defRPr>
      </a:lvl2pPr>
      <a:lvl3pPr marL="684913" algn="l" defTabSz="684913" rtl="0" eaLnBrk="1" latinLnBrk="0" hangingPunct="1">
        <a:defRPr sz="1400" kern="1200">
          <a:solidFill>
            <a:schemeClr val="tx1"/>
          </a:solidFill>
          <a:latin typeface="+mn-lt"/>
          <a:ea typeface="+mn-ea"/>
          <a:cs typeface="+mn-cs"/>
        </a:defRPr>
      </a:lvl3pPr>
      <a:lvl4pPr marL="1027368" algn="l" defTabSz="684913" rtl="0" eaLnBrk="1" latinLnBrk="0" hangingPunct="1">
        <a:defRPr sz="1400" kern="1200">
          <a:solidFill>
            <a:schemeClr val="tx1"/>
          </a:solidFill>
          <a:latin typeface="+mn-lt"/>
          <a:ea typeface="+mn-ea"/>
          <a:cs typeface="+mn-cs"/>
        </a:defRPr>
      </a:lvl4pPr>
      <a:lvl5pPr marL="1369825" algn="l" defTabSz="684913" rtl="0" eaLnBrk="1" latinLnBrk="0" hangingPunct="1">
        <a:defRPr sz="1400" kern="1200">
          <a:solidFill>
            <a:schemeClr val="tx1"/>
          </a:solidFill>
          <a:latin typeface="+mn-lt"/>
          <a:ea typeface="+mn-ea"/>
          <a:cs typeface="+mn-cs"/>
        </a:defRPr>
      </a:lvl5pPr>
      <a:lvl6pPr marL="1712303" algn="l" defTabSz="684913" rtl="0" eaLnBrk="1" latinLnBrk="0" hangingPunct="1">
        <a:defRPr sz="1400" kern="1200">
          <a:solidFill>
            <a:schemeClr val="tx1"/>
          </a:solidFill>
          <a:latin typeface="+mn-lt"/>
          <a:ea typeface="+mn-ea"/>
          <a:cs typeface="+mn-cs"/>
        </a:defRPr>
      </a:lvl6pPr>
      <a:lvl7pPr marL="2054738" algn="l" defTabSz="684913" rtl="0" eaLnBrk="1" latinLnBrk="0" hangingPunct="1">
        <a:defRPr sz="1400" kern="1200">
          <a:solidFill>
            <a:schemeClr val="tx1"/>
          </a:solidFill>
          <a:latin typeface="+mn-lt"/>
          <a:ea typeface="+mn-ea"/>
          <a:cs typeface="+mn-cs"/>
        </a:defRPr>
      </a:lvl7pPr>
      <a:lvl8pPr marL="2397173" algn="l" defTabSz="684913" rtl="0" eaLnBrk="1" latinLnBrk="0" hangingPunct="1">
        <a:defRPr sz="1400" kern="1200">
          <a:solidFill>
            <a:schemeClr val="tx1"/>
          </a:solidFill>
          <a:latin typeface="+mn-lt"/>
          <a:ea typeface="+mn-ea"/>
          <a:cs typeface="+mn-cs"/>
        </a:defRPr>
      </a:lvl8pPr>
      <a:lvl9pPr marL="2739608" algn="l" defTabSz="684913" rtl="0" eaLnBrk="1" latinLnBrk="0" hangingPunct="1">
        <a:defRPr sz="14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520427" y="160557"/>
            <a:ext cx="5652633" cy="7215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lvl="0"/>
            <a:r>
              <a:rPr lang="en-GB" dirty="0" smtClean="0"/>
              <a:t>Click to edit Master title</a:t>
            </a:r>
          </a:p>
        </p:txBody>
      </p:sp>
      <p:sp>
        <p:nvSpPr>
          <p:cNvPr id="1027" name="Rectangle 3"/>
          <p:cNvSpPr>
            <a:spLocks noGrp="1" noChangeArrowheads="1"/>
          </p:cNvSpPr>
          <p:nvPr>
            <p:ph type="body" idx="1"/>
          </p:nvPr>
        </p:nvSpPr>
        <p:spPr bwMode="auto">
          <a:xfrm>
            <a:off x="523990" y="1203313"/>
            <a:ext cx="8233053" cy="3303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t" anchorCtr="0" compatLnSpc="1">
            <a:prstTxWarp prst="textNoShape">
              <a:avLst/>
            </a:prstTxWarp>
          </a:bodyPr>
          <a:lstStyle/>
          <a:p>
            <a:pPr marL="132158" marR="0" lvl="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a:pPr>
            <a:r>
              <a:rPr kumimoji="0" lang="en-GB" sz="1100" b="0" i="0" u="none" strike="noStrike" kern="0" cap="none" spc="0" normalizeH="0" baseline="0" noProof="0" dirty="0" smtClean="0">
                <a:ln>
                  <a:noFill/>
                </a:ln>
                <a:solidFill>
                  <a:srgbClr val="000000"/>
                </a:solidFill>
                <a:effectLst/>
                <a:uLnTx/>
                <a:uFillTx/>
                <a:latin typeface="+mn-lt"/>
                <a:ea typeface="+mn-ea"/>
                <a:cs typeface="+mn-cs"/>
              </a:rPr>
              <a:t>Click to edit Master text styles</a:t>
            </a:r>
          </a:p>
          <a:p>
            <a:pPr marL="256216" marR="0" lvl="1" indent="-124058" algn="l" defTabSz="684998" rtl="0" eaLnBrk="1" fontAlgn="base" latinLnBrk="0" hangingPunct="1">
              <a:lnSpc>
                <a:spcPct val="100000"/>
              </a:lnSpc>
              <a:spcBef>
                <a:spcPct val="0"/>
              </a:spcBef>
              <a:spcAft>
                <a:spcPct val="0"/>
              </a:spcAft>
              <a:buClr>
                <a:srgbClr val="6D6E71"/>
              </a:buClr>
              <a:buSzTx/>
              <a:buFont typeface="Arial"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Second level</a:t>
            </a:r>
          </a:p>
          <a:p>
            <a:pPr marL="385673" marR="0" lvl="2"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Third level</a:t>
            </a:r>
          </a:p>
          <a:p>
            <a:pPr marL="512429" marR="0" lvl="3"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Fourth level</a:t>
            </a:r>
          </a:p>
          <a:p>
            <a:pPr marL="644546" marR="0" lvl="4"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a:pPr>
            <a:r>
              <a:rPr kumimoji="0" lang="en-US" sz="1100" b="0" i="0" u="none" strike="noStrike" kern="0" cap="none" spc="0" normalizeH="0" baseline="0" noProof="0" dirty="0" smtClean="0">
                <a:ln>
                  <a:noFill/>
                </a:ln>
                <a:solidFill>
                  <a:srgbClr val="000000"/>
                </a:solidFill>
                <a:effectLst/>
                <a:uLnTx/>
                <a:uFillTx/>
                <a:latin typeface="+mn-lt"/>
              </a:rPr>
              <a:t>Fifth level</a:t>
            </a:r>
          </a:p>
        </p:txBody>
      </p:sp>
      <p:sp>
        <p:nvSpPr>
          <p:cNvPr id="1033" name="Rectangle 9"/>
          <p:cNvSpPr>
            <a:spLocks noChangeArrowheads="1"/>
          </p:cNvSpPr>
          <p:nvPr/>
        </p:nvSpPr>
        <p:spPr bwMode="auto">
          <a:xfrm>
            <a:off x="8181850" y="4852989"/>
            <a:ext cx="504891" cy="1595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lstStyle/>
          <a:p>
            <a:pPr algn="r" fontAlgn="base">
              <a:spcBef>
                <a:spcPct val="0"/>
              </a:spcBef>
              <a:spcAft>
                <a:spcPct val="0"/>
              </a:spcAft>
            </a:pPr>
            <a:fld id="{25E46642-E586-416E-95C8-472EB6E23428}" type="slidenum">
              <a:rPr lang="en-GB" sz="1100" b="1" kern="1200">
                <a:latin typeface="Arial" charset="0"/>
              </a:rPr>
              <a:pPr algn="r" fontAlgn="base">
                <a:spcBef>
                  <a:spcPct val="0"/>
                </a:spcBef>
                <a:spcAft>
                  <a:spcPct val="0"/>
                </a:spcAft>
              </a:pPr>
              <a:t>‹#›</a:t>
            </a:fld>
            <a:endParaRPr lang="en-GB" sz="1100" b="1" kern="1200" dirty="0">
              <a:latin typeface="Arial" charset="0"/>
            </a:endParaRPr>
          </a:p>
        </p:txBody>
      </p:sp>
      <p:sp>
        <p:nvSpPr>
          <p:cNvPr id="1273" name="Line 249"/>
          <p:cNvSpPr>
            <a:spLocks noChangeShapeType="1"/>
          </p:cNvSpPr>
          <p:nvPr/>
        </p:nvSpPr>
        <p:spPr bwMode="auto">
          <a:xfrm flipH="1">
            <a:off x="515620" y="1028700"/>
            <a:ext cx="8228290"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074" tIns="34018" rIns="68074" bIns="34018"/>
          <a:lstStyle/>
          <a:p>
            <a:pPr fontAlgn="base">
              <a:spcBef>
                <a:spcPct val="0"/>
              </a:spcBef>
              <a:spcAft>
                <a:spcPct val="0"/>
              </a:spcAft>
            </a:pPr>
            <a:endParaRPr lang="en-GB" sz="1800" kern="1200" dirty="0">
              <a:latin typeface="Arial" charset="0"/>
            </a:endParaRPr>
          </a:p>
        </p:txBody>
      </p:sp>
      <p:pic>
        <p:nvPicPr>
          <p:cNvPr id="9" name="Picture 8"/>
          <p:cNvPicPr>
            <a:picLocks noChangeAspect="1"/>
          </p:cNvPicPr>
          <p:nvPr userDrawn="1"/>
        </p:nvPicPr>
        <p:blipFill>
          <a:blip r:embed="rId32">
            <a:extLst>
              <a:ext uri="{28A0092B-C50C-407E-A947-70E740481C1C}">
                <a14:useLocalDpi xmlns:a14="http://schemas.microsoft.com/office/drawing/2010/main" val="0"/>
              </a:ext>
            </a:extLst>
          </a:blip>
          <a:stretch>
            <a:fillRect/>
          </a:stretch>
        </p:blipFill>
        <p:spPr>
          <a:xfrm>
            <a:off x="6281913" y="292866"/>
            <a:ext cx="2475130" cy="561222"/>
          </a:xfrm>
          <a:prstGeom prst="rect">
            <a:avLst/>
          </a:prstGeom>
        </p:spPr>
      </p:pic>
    </p:spTree>
    <p:extLst>
      <p:ext uri="{BB962C8B-B14F-4D97-AF65-F5344CB8AC3E}">
        <p14:creationId xmlns:p14="http://schemas.microsoft.com/office/powerpoint/2010/main" val="799691477"/>
      </p:ext>
    </p:extLst>
  </p:cSld>
  <p:clrMap bg1="lt1" tx1="dk1" bg2="lt2" tx2="dk2" accent1="accent1" accent2="accent2" accent3="accent3" accent4="accent4" accent5="accent5" accent6="accent6" hlink="hlink" folHlink="folHlink"/>
  <p:sldLayoutIdLst>
    <p:sldLayoutId id="2147483833" r:id="rId1"/>
    <p:sldLayoutId id="2147483834" r:id="rId2"/>
    <p:sldLayoutId id="2147483835" r:id="rId3"/>
    <p:sldLayoutId id="2147483836" r:id="rId4"/>
    <p:sldLayoutId id="2147483837" r:id="rId5"/>
    <p:sldLayoutId id="2147483838" r:id="rId6"/>
    <p:sldLayoutId id="2147483839" r:id="rId7"/>
    <p:sldLayoutId id="2147483840" r:id="rId8"/>
    <p:sldLayoutId id="2147483841" r:id="rId9"/>
    <p:sldLayoutId id="2147483842" r:id="rId10"/>
    <p:sldLayoutId id="2147483843" r:id="rId11"/>
    <p:sldLayoutId id="2147483844" r:id="rId12"/>
    <p:sldLayoutId id="2147483845" r:id="rId13"/>
    <p:sldLayoutId id="2147483846" r:id="rId14"/>
    <p:sldLayoutId id="2147483847" r:id="rId15"/>
    <p:sldLayoutId id="2147483848" r:id="rId16"/>
    <p:sldLayoutId id="2147483849" r:id="rId17"/>
    <p:sldLayoutId id="2147483850" r:id="rId18"/>
    <p:sldLayoutId id="2147483851" r:id="rId19"/>
    <p:sldLayoutId id="2147483852" r:id="rId20"/>
    <p:sldLayoutId id="2147483853" r:id="rId21"/>
    <p:sldLayoutId id="2147483854" r:id="rId22"/>
    <p:sldLayoutId id="2147483855" r:id="rId23"/>
    <p:sldLayoutId id="2147483856" r:id="rId24"/>
    <p:sldLayoutId id="2147483857" r:id="rId25"/>
    <p:sldLayoutId id="2147483858" r:id="rId26"/>
    <p:sldLayoutId id="2147483859" r:id="rId27"/>
    <p:sldLayoutId id="2147483860" r:id="rId28"/>
    <p:sldLayoutId id="2147483861" r:id="rId29"/>
    <p:sldLayoutId id="2147483862" r:id="rId30"/>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rtl="0" fontAlgn="base">
        <a:lnSpc>
          <a:spcPct val="95000"/>
        </a:lnSpc>
        <a:spcBef>
          <a:spcPct val="0"/>
        </a:spcBef>
        <a:spcAft>
          <a:spcPct val="0"/>
        </a:spcAft>
        <a:defRPr sz="2200" b="1">
          <a:solidFill>
            <a:srgbClr val="000000"/>
          </a:solidFill>
          <a:latin typeface="+mj-lt"/>
          <a:ea typeface="+mj-ea"/>
          <a:cs typeface="+mj-cs"/>
        </a:defRPr>
      </a:lvl1pPr>
      <a:lvl2pPr algn="l" rtl="0" fontAlgn="base">
        <a:lnSpc>
          <a:spcPct val="95000"/>
        </a:lnSpc>
        <a:spcBef>
          <a:spcPct val="0"/>
        </a:spcBef>
        <a:spcAft>
          <a:spcPct val="0"/>
        </a:spcAft>
        <a:defRPr sz="1800" b="1">
          <a:solidFill>
            <a:srgbClr val="000000"/>
          </a:solidFill>
          <a:latin typeface="Arial" charset="0"/>
        </a:defRPr>
      </a:lvl2pPr>
      <a:lvl3pPr algn="l" rtl="0" fontAlgn="base">
        <a:lnSpc>
          <a:spcPct val="95000"/>
        </a:lnSpc>
        <a:spcBef>
          <a:spcPct val="0"/>
        </a:spcBef>
        <a:spcAft>
          <a:spcPct val="0"/>
        </a:spcAft>
        <a:defRPr sz="1800" b="1">
          <a:solidFill>
            <a:srgbClr val="000000"/>
          </a:solidFill>
          <a:latin typeface="Arial" charset="0"/>
        </a:defRPr>
      </a:lvl3pPr>
      <a:lvl4pPr algn="l" rtl="0" fontAlgn="base">
        <a:lnSpc>
          <a:spcPct val="95000"/>
        </a:lnSpc>
        <a:spcBef>
          <a:spcPct val="0"/>
        </a:spcBef>
        <a:spcAft>
          <a:spcPct val="0"/>
        </a:spcAft>
        <a:defRPr sz="1800" b="1">
          <a:solidFill>
            <a:srgbClr val="000000"/>
          </a:solidFill>
          <a:latin typeface="Arial" charset="0"/>
        </a:defRPr>
      </a:lvl4pPr>
      <a:lvl5pPr algn="l" rtl="0" fontAlgn="base">
        <a:lnSpc>
          <a:spcPct val="95000"/>
        </a:lnSpc>
        <a:spcBef>
          <a:spcPct val="0"/>
        </a:spcBef>
        <a:spcAft>
          <a:spcPct val="0"/>
        </a:spcAft>
        <a:defRPr sz="1800" b="1">
          <a:solidFill>
            <a:srgbClr val="000000"/>
          </a:solidFill>
          <a:latin typeface="Arial" charset="0"/>
        </a:defRPr>
      </a:lvl5pPr>
      <a:lvl6pPr marL="342437" algn="l" rtl="0" fontAlgn="base">
        <a:lnSpc>
          <a:spcPct val="95000"/>
        </a:lnSpc>
        <a:spcBef>
          <a:spcPct val="0"/>
        </a:spcBef>
        <a:spcAft>
          <a:spcPct val="0"/>
        </a:spcAft>
        <a:defRPr sz="1800" b="1">
          <a:solidFill>
            <a:srgbClr val="000000"/>
          </a:solidFill>
          <a:latin typeface="Arial" charset="0"/>
        </a:defRPr>
      </a:lvl6pPr>
      <a:lvl7pPr marL="684913" algn="l" rtl="0" fontAlgn="base">
        <a:lnSpc>
          <a:spcPct val="95000"/>
        </a:lnSpc>
        <a:spcBef>
          <a:spcPct val="0"/>
        </a:spcBef>
        <a:spcAft>
          <a:spcPct val="0"/>
        </a:spcAft>
        <a:defRPr sz="1800" b="1">
          <a:solidFill>
            <a:srgbClr val="000000"/>
          </a:solidFill>
          <a:latin typeface="Arial" charset="0"/>
        </a:defRPr>
      </a:lvl7pPr>
      <a:lvl8pPr marL="1027368" algn="l" rtl="0" fontAlgn="base">
        <a:lnSpc>
          <a:spcPct val="95000"/>
        </a:lnSpc>
        <a:spcBef>
          <a:spcPct val="0"/>
        </a:spcBef>
        <a:spcAft>
          <a:spcPct val="0"/>
        </a:spcAft>
        <a:defRPr sz="1800" b="1">
          <a:solidFill>
            <a:srgbClr val="000000"/>
          </a:solidFill>
          <a:latin typeface="Arial" charset="0"/>
        </a:defRPr>
      </a:lvl8pPr>
      <a:lvl9pPr marL="1369825" algn="l" rtl="0" fontAlgn="base">
        <a:lnSpc>
          <a:spcPct val="95000"/>
        </a:lnSpc>
        <a:spcBef>
          <a:spcPct val="0"/>
        </a:spcBef>
        <a:spcAft>
          <a:spcPct val="0"/>
        </a:spcAft>
        <a:defRPr sz="1800" b="1">
          <a:solidFill>
            <a:srgbClr val="000000"/>
          </a:solidFill>
          <a:latin typeface="Arial" charset="0"/>
        </a:defRPr>
      </a:lvl9pPr>
    </p:titleStyle>
    <p:bodyStyle>
      <a:lvl1pPr marL="132158" marR="0" indent="-132158" algn="l" defTabSz="684998" rtl="0" eaLnBrk="1" fontAlgn="base" latinLnBrk="0" hangingPunct="1">
        <a:lnSpc>
          <a:spcPct val="100000"/>
        </a:lnSpc>
        <a:spcBef>
          <a:spcPct val="68000"/>
        </a:spcBef>
        <a:spcAft>
          <a:spcPct val="0"/>
        </a:spcAft>
        <a:buClr>
          <a:srgbClr val="370711"/>
        </a:buClr>
        <a:buSzPct val="75000"/>
        <a:buFont typeface="Wingdings" pitchFamily="2" charset="2"/>
        <a:buChar char="§"/>
        <a:tabLst/>
        <a:defRPr sz="1500">
          <a:solidFill>
            <a:srgbClr val="000000"/>
          </a:solidFill>
          <a:latin typeface="+mn-lt"/>
          <a:ea typeface="+mn-ea"/>
          <a:cs typeface="+mn-cs"/>
        </a:defRPr>
      </a:lvl1pPr>
      <a:lvl2pPr marL="256216" marR="0" indent="-124058" algn="l" defTabSz="684998" rtl="0" eaLnBrk="1" fontAlgn="base" latinLnBrk="0" hangingPunct="1">
        <a:lnSpc>
          <a:spcPct val="100000"/>
        </a:lnSpc>
        <a:spcBef>
          <a:spcPct val="0"/>
        </a:spcBef>
        <a:spcAft>
          <a:spcPct val="0"/>
        </a:spcAft>
        <a:buClr>
          <a:srgbClr val="6D6E71"/>
        </a:buClr>
        <a:buSzTx/>
        <a:buFont typeface="Arial" charset="0"/>
        <a:buChar char="–"/>
        <a:tabLst/>
        <a:defRPr sz="1500">
          <a:solidFill>
            <a:srgbClr val="000000"/>
          </a:solidFill>
          <a:latin typeface="+mn-lt"/>
        </a:defRPr>
      </a:lvl2pPr>
      <a:lvl3pPr marL="385673"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3pPr>
      <a:lvl4pPr marL="512429" marR="0" indent="-1240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4pPr>
      <a:lvl5pPr marL="644546" marR="0" indent="-129458" algn="l" defTabSz="684998" rtl="0" eaLnBrk="1" fontAlgn="base" latinLnBrk="0" hangingPunct="1">
        <a:lnSpc>
          <a:spcPct val="100000"/>
        </a:lnSpc>
        <a:spcBef>
          <a:spcPct val="0"/>
        </a:spcBef>
        <a:spcAft>
          <a:spcPct val="0"/>
        </a:spcAft>
        <a:buClr>
          <a:srgbClr val="6D6E71"/>
        </a:buClr>
        <a:buSzTx/>
        <a:buFont typeface="Arial" pitchFamily="34" charset="0"/>
        <a:buChar char="-"/>
        <a:tabLst/>
        <a:defRPr sz="1500">
          <a:solidFill>
            <a:srgbClr val="000000"/>
          </a:solidFill>
          <a:latin typeface="+mn-lt"/>
        </a:defRPr>
      </a:lvl5pPr>
      <a:lvl6pPr marL="1419734" algn="l" rtl="0" fontAlgn="base">
        <a:spcBef>
          <a:spcPct val="0"/>
        </a:spcBef>
        <a:spcAft>
          <a:spcPct val="0"/>
        </a:spcAft>
        <a:defRPr>
          <a:solidFill>
            <a:srgbClr val="000000"/>
          </a:solidFill>
          <a:latin typeface="+mn-lt"/>
        </a:defRPr>
      </a:lvl6pPr>
      <a:lvl7pPr marL="1762211" algn="l" rtl="0" fontAlgn="base">
        <a:spcBef>
          <a:spcPct val="0"/>
        </a:spcBef>
        <a:spcAft>
          <a:spcPct val="0"/>
        </a:spcAft>
        <a:defRPr>
          <a:solidFill>
            <a:srgbClr val="000000"/>
          </a:solidFill>
          <a:latin typeface="+mn-lt"/>
        </a:defRPr>
      </a:lvl7pPr>
      <a:lvl8pPr marL="2104669" algn="l" rtl="0" fontAlgn="base">
        <a:spcBef>
          <a:spcPct val="0"/>
        </a:spcBef>
        <a:spcAft>
          <a:spcPct val="0"/>
        </a:spcAft>
        <a:defRPr>
          <a:solidFill>
            <a:srgbClr val="000000"/>
          </a:solidFill>
          <a:latin typeface="+mn-lt"/>
        </a:defRPr>
      </a:lvl8pPr>
      <a:lvl9pPr marL="2447123" algn="l" rtl="0" fontAlgn="base">
        <a:spcBef>
          <a:spcPct val="0"/>
        </a:spcBef>
        <a:spcAft>
          <a:spcPct val="0"/>
        </a:spcAft>
        <a:defRPr>
          <a:solidFill>
            <a:srgbClr val="000000"/>
          </a:solidFill>
          <a:latin typeface="+mn-lt"/>
        </a:defRPr>
      </a:lvl9pPr>
    </p:bodyStyle>
    <p:otherStyle>
      <a:defPPr>
        <a:defRPr lang="en-US"/>
      </a:defPPr>
      <a:lvl1pPr marL="0" algn="l" defTabSz="684913" rtl="0" eaLnBrk="1" latinLnBrk="0" hangingPunct="1">
        <a:defRPr sz="1400" kern="1200">
          <a:solidFill>
            <a:schemeClr val="tx1"/>
          </a:solidFill>
          <a:latin typeface="+mn-lt"/>
          <a:ea typeface="+mn-ea"/>
          <a:cs typeface="+mn-cs"/>
        </a:defRPr>
      </a:lvl1pPr>
      <a:lvl2pPr marL="342437" algn="l" defTabSz="684913" rtl="0" eaLnBrk="1" latinLnBrk="0" hangingPunct="1">
        <a:defRPr sz="1400" kern="1200">
          <a:solidFill>
            <a:schemeClr val="tx1"/>
          </a:solidFill>
          <a:latin typeface="+mn-lt"/>
          <a:ea typeface="+mn-ea"/>
          <a:cs typeface="+mn-cs"/>
        </a:defRPr>
      </a:lvl2pPr>
      <a:lvl3pPr marL="684913" algn="l" defTabSz="684913" rtl="0" eaLnBrk="1" latinLnBrk="0" hangingPunct="1">
        <a:defRPr sz="1400" kern="1200">
          <a:solidFill>
            <a:schemeClr val="tx1"/>
          </a:solidFill>
          <a:latin typeface="+mn-lt"/>
          <a:ea typeface="+mn-ea"/>
          <a:cs typeface="+mn-cs"/>
        </a:defRPr>
      </a:lvl3pPr>
      <a:lvl4pPr marL="1027368" algn="l" defTabSz="684913" rtl="0" eaLnBrk="1" latinLnBrk="0" hangingPunct="1">
        <a:defRPr sz="1400" kern="1200">
          <a:solidFill>
            <a:schemeClr val="tx1"/>
          </a:solidFill>
          <a:latin typeface="+mn-lt"/>
          <a:ea typeface="+mn-ea"/>
          <a:cs typeface="+mn-cs"/>
        </a:defRPr>
      </a:lvl4pPr>
      <a:lvl5pPr marL="1369825" algn="l" defTabSz="684913" rtl="0" eaLnBrk="1" latinLnBrk="0" hangingPunct="1">
        <a:defRPr sz="1400" kern="1200">
          <a:solidFill>
            <a:schemeClr val="tx1"/>
          </a:solidFill>
          <a:latin typeface="+mn-lt"/>
          <a:ea typeface="+mn-ea"/>
          <a:cs typeface="+mn-cs"/>
        </a:defRPr>
      </a:lvl5pPr>
      <a:lvl6pPr marL="1712303" algn="l" defTabSz="684913" rtl="0" eaLnBrk="1" latinLnBrk="0" hangingPunct="1">
        <a:defRPr sz="1400" kern="1200">
          <a:solidFill>
            <a:schemeClr val="tx1"/>
          </a:solidFill>
          <a:latin typeface="+mn-lt"/>
          <a:ea typeface="+mn-ea"/>
          <a:cs typeface="+mn-cs"/>
        </a:defRPr>
      </a:lvl6pPr>
      <a:lvl7pPr marL="2054738" algn="l" defTabSz="684913" rtl="0" eaLnBrk="1" latinLnBrk="0" hangingPunct="1">
        <a:defRPr sz="1400" kern="1200">
          <a:solidFill>
            <a:schemeClr val="tx1"/>
          </a:solidFill>
          <a:latin typeface="+mn-lt"/>
          <a:ea typeface="+mn-ea"/>
          <a:cs typeface="+mn-cs"/>
        </a:defRPr>
      </a:lvl7pPr>
      <a:lvl8pPr marL="2397173" algn="l" defTabSz="684913" rtl="0" eaLnBrk="1" latinLnBrk="0" hangingPunct="1">
        <a:defRPr sz="1400" kern="1200">
          <a:solidFill>
            <a:schemeClr val="tx1"/>
          </a:solidFill>
          <a:latin typeface="+mn-lt"/>
          <a:ea typeface="+mn-ea"/>
          <a:cs typeface="+mn-cs"/>
        </a:defRPr>
      </a:lvl8pPr>
      <a:lvl9pPr marL="2739608" algn="l" defTabSz="684913"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2.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4.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4.xml"/><Relationship Id="rId2"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4.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4.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4.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4.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microsoft.com/office/2007/relationships/hdphoto" Target="../media/hdphoto1.wdp"/><Relationship Id="rId5" Type="http://schemas.openxmlformats.org/officeDocument/2006/relationships/image" Target="../media/image4.tiff"/><Relationship Id="rId1" Type="http://schemas.openxmlformats.org/officeDocument/2006/relationships/slideLayout" Target="../slideLayouts/slideLayout104.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4.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223837" y="3450144"/>
            <a:ext cx="8696325" cy="341986"/>
          </a:xfrm>
        </p:spPr>
        <p:txBody>
          <a:bodyPr/>
          <a:lstStyle/>
          <a:p>
            <a:r>
              <a:rPr lang="en-US" dirty="0"/>
              <a:t>REMOTELY ACTIVATED CONTROL AND DEMAND</a:t>
            </a:r>
            <a:br>
              <a:rPr lang="en-US" dirty="0"/>
            </a:br>
            <a:r>
              <a:rPr lang="en-US" dirty="0"/>
              <a:t>RESPONSE OF AGGREGATED ELECTRIC VEHICLES</a:t>
            </a:r>
          </a:p>
        </p:txBody>
      </p:sp>
      <p:sp>
        <p:nvSpPr>
          <p:cNvPr id="6" name="Text Placeholder 5"/>
          <p:cNvSpPr>
            <a:spLocks noGrp="1"/>
          </p:cNvSpPr>
          <p:nvPr>
            <p:ph type="body" sz="quarter" idx="10"/>
          </p:nvPr>
        </p:nvSpPr>
        <p:spPr>
          <a:xfrm>
            <a:off x="223838" y="4470259"/>
            <a:ext cx="3974937" cy="599173"/>
          </a:xfrm>
        </p:spPr>
        <p:txBody>
          <a:bodyPr/>
          <a:lstStyle/>
          <a:p>
            <a:r>
              <a:rPr lang="en-GB" dirty="0" smtClean="0"/>
              <a:t>Michael McDonald (s1425486)</a:t>
            </a:r>
          </a:p>
          <a:p>
            <a:r>
              <a:rPr lang="en-GB" dirty="0"/>
              <a:t>Electrical and Mechanical Engineering </a:t>
            </a:r>
            <a:r>
              <a:rPr lang="en-GB" dirty="0" smtClean="0"/>
              <a:t>BEng </a:t>
            </a:r>
            <a:r>
              <a:rPr lang="en-GB" dirty="0"/>
              <a:t>(hons</a:t>
            </a:r>
            <a:r>
              <a:rPr lang="en-GB" dirty="0" smtClean="0"/>
              <a:t>)</a:t>
            </a:r>
            <a:br>
              <a:rPr lang="en-GB" dirty="0" smtClean="0"/>
            </a:br>
            <a:r>
              <a:rPr lang="en-GB" dirty="0" smtClean="0"/>
              <a:t>1 February 2017</a:t>
            </a:r>
            <a:endParaRPr lang="en-GB" dirty="0"/>
          </a:p>
        </p:txBody>
      </p:sp>
      <p:pic>
        <p:nvPicPr>
          <p:cNvPr id="8" name="Shape 93"/>
          <p:cNvPicPr preferRelativeResize="0">
            <a:picLocks noGrp="1"/>
          </p:cNvPicPr>
          <p:nvPr>
            <p:ph type="pic" sz="quarter" idx="11"/>
          </p:nvPr>
        </p:nvPicPr>
        <p:blipFill rotWithShape="1">
          <a:blip r:embed="rId3" cstate="screen">
            <a:alphaModFix/>
            <a:extLst>
              <a:ext uri="{28A0092B-C50C-407E-A947-70E740481C1C}">
                <a14:useLocalDpi xmlns:a14="http://schemas.microsoft.com/office/drawing/2010/main"/>
              </a:ext>
            </a:extLst>
          </a:blip>
          <a:srcRect t="148" b="148"/>
          <a:stretch/>
        </p:blipFill>
        <p:spPr/>
      </p:pic>
    </p:spTree>
    <p:extLst>
      <p:ext uri="{BB962C8B-B14F-4D97-AF65-F5344CB8AC3E}">
        <p14:creationId xmlns:p14="http://schemas.microsoft.com/office/powerpoint/2010/main" val="211890888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p:cNvPicPr>
            <a:picLocks noChangeAspect="1"/>
          </p:cNvPicPr>
          <p:nvPr/>
        </p:nvPicPr>
        <p:blipFill rotWithShape="1">
          <a:blip r:embed="rId3">
            <a:extLst>
              <a:ext uri="{28A0092B-C50C-407E-A947-70E740481C1C}">
                <a14:useLocalDpi xmlns:a14="http://schemas.microsoft.com/office/drawing/2010/main" val="0"/>
              </a:ext>
            </a:extLst>
          </a:blip>
          <a:srcRect t="3939"/>
          <a:stretch/>
        </p:blipFill>
        <p:spPr>
          <a:xfrm>
            <a:off x="400117" y="1060401"/>
            <a:ext cx="6874164" cy="4083099"/>
          </a:xfrm>
          <a:prstGeom prst="rect">
            <a:avLst/>
          </a:prstGeom>
        </p:spPr>
      </p:pic>
      <p:sp>
        <p:nvSpPr>
          <p:cNvPr id="2" name="Title 1"/>
          <p:cNvSpPr>
            <a:spLocks noGrp="1"/>
          </p:cNvSpPr>
          <p:nvPr>
            <p:ph type="title"/>
          </p:nvPr>
        </p:nvSpPr>
        <p:spPr/>
        <p:txBody>
          <a:bodyPr/>
          <a:lstStyle/>
          <a:p>
            <a:r>
              <a:rPr lang="en-GB" dirty="0"/>
              <a:t>DRIVER PROFILES</a:t>
            </a:r>
            <a:br>
              <a:rPr lang="en-GB" dirty="0"/>
            </a:br>
            <a:r>
              <a:rPr lang="en-GB" sz="1400" dirty="0" smtClean="0">
                <a:solidFill>
                  <a:srgbClr val="63666A">
                    <a:lumMod val="60000"/>
                    <a:lumOff val="40000"/>
                  </a:srgbClr>
                </a:solidFill>
                <a:ea typeface="Arial"/>
                <a:cs typeface="Arial"/>
              </a:rPr>
              <a:t>INITIAL FINDINGS</a:t>
            </a:r>
            <a:endParaRPr lang="en-US" dirty="0"/>
          </a:p>
        </p:txBody>
      </p:sp>
      <p:sp>
        <p:nvSpPr>
          <p:cNvPr id="8" name="TextBox 7"/>
          <p:cNvSpPr txBox="1"/>
          <p:nvPr/>
        </p:nvSpPr>
        <p:spPr>
          <a:xfrm>
            <a:off x="176084" y="4676843"/>
            <a:ext cx="1495922" cy="307777"/>
          </a:xfrm>
          <a:prstGeom prst="rect">
            <a:avLst/>
          </a:prstGeom>
          <a:noFill/>
        </p:spPr>
        <p:txBody>
          <a:bodyPr wrap="none" rtlCol="0">
            <a:spAutoFit/>
          </a:bodyPr>
          <a:lstStyle/>
          <a:p>
            <a:r>
              <a:rPr lang="en-US" dirty="0" smtClean="0"/>
              <a:t>[TomTom, 2018]</a:t>
            </a:r>
            <a:endParaRPr lang="en-US" dirty="0"/>
          </a:p>
        </p:txBody>
      </p:sp>
    </p:spTree>
    <p:extLst>
      <p:ext uri="{BB962C8B-B14F-4D97-AF65-F5344CB8AC3E}">
        <p14:creationId xmlns:p14="http://schemas.microsoft.com/office/powerpoint/2010/main" val="1318699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DRIVER PROFILES</a:t>
            </a:r>
            <a:br>
              <a:rPr lang="en-GB" dirty="0"/>
            </a:br>
            <a:r>
              <a:rPr lang="en-GB" sz="1400" dirty="0">
                <a:solidFill>
                  <a:srgbClr val="63666A">
                    <a:lumMod val="60000"/>
                    <a:lumOff val="40000"/>
                  </a:srgbClr>
                </a:solidFill>
                <a:ea typeface="Arial"/>
                <a:cs typeface="Arial"/>
              </a:rPr>
              <a:t>USER 1</a:t>
            </a:r>
            <a:endParaRPr lang="en-US" dirty="0"/>
          </a:p>
        </p:txBody>
      </p:sp>
      <p:pic>
        <p:nvPicPr>
          <p:cNvPr id="4" name="Picture 3"/>
          <p:cNvPicPr>
            <a:picLocks noChangeAspect="1"/>
          </p:cNvPicPr>
          <p:nvPr/>
        </p:nvPicPr>
        <p:blipFill>
          <a:blip r:embed="rId2"/>
          <a:stretch>
            <a:fillRect/>
          </a:stretch>
        </p:blipFill>
        <p:spPr>
          <a:xfrm>
            <a:off x="907833" y="1071364"/>
            <a:ext cx="7328334" cy="4072136"/>
          </a:xfrm>
          <a:prstGeom prst="rect">
            <a:avLst/>
          </a:prstGeom>
        </p:spPr>
      </p:pic>
      <p:sp>
        <p:nvSpPr>
          <p:cNvPr id="5" name="Rectangle 4"/>
          <p:cNvSpPr/>
          <p:nvPr/>
        </p:nvSpPr>
        <p:spPr>
          <a:xfrm>
            <a:off x="3492500" y="1670050"/>
            <a:ext cx="469900" cy="552450"/>
          </a:xfrm>
          <a:prstGeom prst="rect">
            <a:avLst/>
          </a:prstGeom>
          <a:noFill/>
          <a:ln w="762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704791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DRIVER PROFILES</a:t>
            </a:r>
            <a:br>
              <a:rPr lang="en-GB" dirty="0"/>
            </a:br>
            <a:r>
              <a:rPr lang="en-GB" sz="1400" dirty="0" smtClean="0">
                <a:solidFill>
                  <a:srgbClr val="63666A">
                    <a:lumMod val="60000"/>
                    <a:lumOff val="40000"/>
                  </a:srgbClr>
                </a:solidFill>
                <a:ea typeface="Arial"/>
                <a:cs typeface="Arial"/>
              </a:rPr>
              <a:t>USER 1</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4187"/>
          <a:stretch/>
        </p:blipFill>
        <p:spPr>
          <a:xfrm>
            <a:off x="365881" y="1120462"/>
            <a:ext cx="7029718" cy="4164705"/>
          </a:xfrm>
          <a:prstGeom prst="rect">
            <a:avLst/>
          </a:prstGeom>
        </p:spPr>
      </p:pic>
      <p:sp>
        <p:nvSpPr>
          <p:cNvPr id="6" name="Content Placeholder 2"/>
          <p:cNvSpPr>
            <a:spLocks noGrp="1"/>
          </p:cNvSpPr>
          <p:nvPr>
            <p:ph idx="1"/>
          </p:nvPr>
        </p:nvSpPr>
        <p:spPr>
          <a:xfrm>
            <a:off x="7594491" y="1550822"/>
            <a:ext cx="8233053" cy="3303984"/>
          </a:xfrm>
        </p:spPr>
        <p:txBody>
          <a:bodyPr/>
          <a:lstStyle/>
          <a:p>
            <a:pPr lvl="1"/>
            <a:r>
              <a:rPr lang="en-US" sz="1400" dirty="0" smtClean="0"/>
              <a:t>Male</a:t>
            </a:r>
          </a:p>
          <a:p>
            <a:pPr lvl="1"/>
            <a:r>
              <a:rPr lang="en-US" sz="1400" dirty="0" smtClean="0"/>
              <a:t>22 years old</a:t>
            </a:r>
          </a:p>
          <a:p>
            <a:pPr lvl="1"/>
            <a:r>
              <a:rPr lang="en-US" sz="1400" dirty="0" smtClean="0"/>
              <a:t>Private Vehicle</a:t>
            </a:r>
            <a:endParaRPr lang="en-US" sz="1200" dirty="0"/>
          </a:p>
          <a:p>
            <a:endParaRPr lang="en-US" sz="1200" dirty="0"/>
          </a:p>
        </p:txBody>
      </p:sp>
    </p:spTree>
    <p:extLst>
      <p:ext uri="{BB962C8B-B14F-4D97-AF65-F5344CB8AC3E}">
        <p14:creationId xmlns:p14="http://schemas.microsoft.com/office/powerpoint/2010/main" val="70623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PROJECT TIMELINE</a:t>
            </a:r>
            <a:br>
              <a:rPr lang="en-US" dirty="0"/>
            </a:br>
            <a:r>
              <a:rPr lang="en-GB" sz="1400" dirty="0">
                <a:solidFill>
                  <a:srgbClr val="63666A">
                    <a:lumMod val="60000"/>
                    <a:lumOff val="40000"/>
                  </a:srgbClr>
                </a:solidFill>
                <a:cs typeface="Arial"/>
                <a:sym typeface="Arial"/>
              </a:rPr>
              <a:t> SEMESTER 2</a:t>
            </a:r>
            <a:endParaRPr lang="en-US" dirty="0"/>
          </a:p>
        </p:txBody>
      </p:sp>
      <p:cxnSp>
        <p:nvCxnSpPr>
          <p:cNvPr id="4" name="Straight Connector 3"/>
          <p:cNvCxnSpPr/>
          <p:nvPr/>
        </p:nvCxnSpPr>
        <p:spPr>
          <a:xfrm>
            <a:off x="-131975" y="1868673"/>
            <a:ext cx="8411838" cy="24062"/>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 name="Straight Connector 4"/>
          <p:cNvCxnSpPr/>
          <p:nvPr/>
        </p:nvCxnSpPr>
        <p:spPr>
          <a:xfrm>
            <a:off x="720000" y="1880632"/>
            <a:ext cx="0" cy="306919"/>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a:xfrm>
            <a:off x="3960000" y="1880632"/>
            <a:ext cx="0" cy="2891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5040000" y="1880632"/>
            <a:ext cx="0" cy="2891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6120000" y="1880632"/>
            <a:ext cx="0" cy="2891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rot="16200000">
            <a:off x="226673" y="1258458"/>
            <a:ext cx="988083" cy="276999"/>
          </a:xfrm>
          <a:prstGeom prst="rect">
            <a:avLst/>
          </a:prstGeom>
          <a:noFill/>
        </p:spPr>
        <p:txBody>
          <a:bodyPr wrap="square" rtlCol="0">
            <a:spAutoFit/>
          </a:bodyPr>
          <a:lstStyle/>
          <a:p>
            <a:r>
              <a:rPr lang="en-US" sz="1200" b="1" dirty="0" smtClean="0"/>
              <a:t>Week 5</a:t>
            </a:r>
            <a:endParaRPr lang="en-US" sz="1200" b="1" dirty="0"/>
          </a:p>
        </p:txBody>
      </p:sp>
      <p:sp>
        <p:nvSpPr>
          <p:cNvPr id="15" name="TextBox 14"/>
          <p:cNvSpPr txBox="1"/>
          <p:nvPr/>
        </p:nvSpPr>
        <p:spPr>
          <a:xfrm rot="16200000">
            <a:off x="1308349" y="1090957"/>
            <a:ext cx="988082" cy="646331"/>
          </a:xfrm>
          <a:prstGeom prst="rect">
            <a:avLst/>
          </a:prstGeom>
          <a:noFill/>
        </p:spPr>
        <p:txBody>
          <a:bodyPr wrap="square" rtlCol="0">
            <a:spAutoFit/>
          </a:bodyPr>
          <a:lstStyle/>
          <a:p>
            <a:r>
              <a:rPr lang="en-US" sz="1200" b="1" dirty="0" smtClean="0"/>
              <a:t>Festival of Creative Learning</a:t>
            </a:r>
            <a:endParaRPr lang="en-US" sz="1200" b="1" dirty="0"/>
          </a:p>
        </p:txBody>
      </p:sp>
      <p:cxnSp>
        <p:nvCxnSpPr>
          <p:cNvPr id="19" name="Straight Connector 18"/>
          <p:cNvCxnSpPr/>
          <p:nvPr/>
        </p:nvCxnSpPr>
        <p:spPr>
          <a:xfrm>
            <a:off x="1800000" y="1880632"/>
            <a:ext cx="0" cy="289180"/>
          </a:xfrm>
          <a:prstGeom prst="line">
            <a:avLst/>
          </a:prstGeom>
          <a:ln w="22225">
            <a:solidFill>
              <a:schemeClr val="tx1"/>
            </a:solidFill>
          </a:ln>
        </p:spPr>
        <p:style>
          <a:lnRef idx="1">
            <a:schemeClr val="dk1"/>
          </a:lnRef>
          <a:fillRef idx="0">
            <a:schemeClr val="dk1"/>
          </a:fillRef>
          <a:effectRef idx="0">
            <a:schemeClr val="dk1"/>
          </a:effectRef>
          <a:fontRef idx="minor">
            <a:schemeClr val="tx1"/>
          </a:fontRef>
        </p:style>
      </p:cxnSp>
      <p:cxnSp>
        <p:nvCxnSpPr>
          <p:cNvPr id="20" name="Straight Connector 19"/>
          <p:cNvCxnSpPr/>
          <p:nvPr/>
        </p:nvCxnSpPr>
        <p:spPr>
          <a:xfrm>
            <a:off x="2880000" y="1880632"/>
            <a:ext cx="0" cy="2891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2370029" y="1275623"/>
            <a:ext cx="988082" cy="276999"/>
          </a:xfrm>
          <a:prstGeom prst="rect">
            <a:avLst/>
          </a:prstGeom>
          <a:noFill/>
        </p:spPr>
        <p:txBody>
          <a:bodyPr wrap="square" rtlCol="0">
            <a:spAutoFit/>
          </a:bodyPr>
          <a:lstStyle/>
          <a:p>
            <a:r>
              <a:rPr lang="en-US" sz="1200" b="1" dirty="0" smtClean="0"/>
              <a:t>Week 6</a:t>
            </a:r>
            <a:endParaRPr lang="en-US" sz="1200" b="1" dirty="0"/>
          </a:p>
        </p:txBody>
      </p:sp>
      <p:cxnSp>
        <p:nvCxnSpPr>
          <p:cNvPr id="22" name="Straight Connector 21"/>
          <p:cNvCxnSpPr/>
          <p:nvPr/>
        </p:nvCxnSpPr>
        <p:spPr>
          <a:xfrm>
            <a:off x="7200000" y="1880632"/>
            <a:ext cx="35687" cy="3262868"/>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rot="16200000">
            <a:off x="3465959" y="1275623"/>
            <a:ext cx="988082" cy="276999"/>
          </a:xfrm>
          <a:prstGeom prst="rect">
            <a:avLst/>
          </a:prstGeom>
          <a:noFill/>
        </p:spPr>
        <p:txBody>
          <a:bodyPr wrap="square" rtlCol="0">
            <a:spAutoFit/>
          </a:bodyPr>
          <a:lstStyle/>
          <a:p>
            <a:r>
              <a:rPr lang="en-US" sz="1200" b="1" dirty="0"/>
              <a:t>Week </a:t>
            </a:r>
            <a:r>
              <a:rPr lang="en-US" sz="1200" b="1" dirty="0" smtClean="0"/>
              <a:t>8</a:t>
            </a:r>
            <a:endParaRPr lang="en-US" sz="1200" b="1" dirty="0"/>
          </a:p>
        </p:txBody>
      </p:sp>
      <p:sp>
        <p:nvSpPr>
          <p:cNvPr id="24" name="TextBox 23"/>
          <p:cNvSpPr txBox="1"/>
          <p:nvPr/>
        </p:nvSpPr>
        <p:spPr>
          <a:xfrm rot="16200000">
            <a:off x="4545959" y="1275623"/>
            <a:ext cx="988082" cy="276999"/>
          </a:xfrm>
          <a:prstGeom prst="rect">
            <a:avLst/>
          </a:prstGeom>
          <a:noFill/>
        </p:spPr>
        <p:txBody>
          <a:bodyPr wrap="square" rtlCol="0">
            <a:spAutoFit/>
          </a:bodyPr>
          <a:lstStyle/>
          <a:p>
            <a:r>
              <a:rPr lang="en-US" sz="1200" b="1" dirty="0"/>
              <a:t>Week </a:t>
            </a:r>
            <a:r>
              <a:rPr lang="en-US" sz="1200" b="1" dirty="0" smtClean="0"/>
              <a:t>10</a:t>
            </a:r>
            <a:endParaRPr lang="en-US" sz="1200" b="1" dirty="0"/>
          </a:p>
        </p:txBody>
      </p:sp>
      <p:sp>
        <p:nvSpPr>
          <p:cNvPr id="25" name="TextBox 24"/>
          <p:cNvSpPr txBox="1"/>
          <p:nvPr/>
        </p:nvSpPr>
        <p:spPr>
          <a:xfrm rot="16200000">
            <a:off x="5595360" y="1275623"/>
            <a:ext cx="988082" cy="276999"/>
          </a:xfrm>
          <a:prstGeom prst="rect">
            <a:avLst/>
          </a:prstGeom>
          <a:noFill/>
        </p:spPr>
        <p:txBody>
          <a:bodyPr wrap="square" rtlCol="0">
            <a:spAutoFit/>
          </a:bodyPr>
          <a:lstStyle/>
          <a:p>
            <a:r>
              <a:rPr lang="en-US" sz="1200" b="1" dirty="0"/>
              <a:t>Week </a:t>
            </a:r>
            <a:r>
              <a:rPr lang="en-US" sz="1200" b="1" dirty="0" smtClean="0"/>
              <a:t>11</a:t>
            </a:r>
            <a:endParaRPr lang="en-US" sz="1200" b="1" dirty="0"/>
          </a:p>
        </p:txBody>
      </p:sp>
      <p:sp>
        <p:nvSpPr>
          <p:cNvPr id="26" name="TextBox 25"/>
          <p:cNvSpPr txBox="1"/>
          <p:nvPr/>
        </p:nvSpPr>
        <p:spPr>
          <a:xfrm rot="16200000">
            <a:off x="6697734" y="1183290"/>
            <a:ext cx="988082" cy="461665"/>
          </a:xfrm>
          <a:prstGeom prst="rect">
            <a:avLst/>
          </a:prstGeom>
          <a:noFill/>
        </p:spPr>
        <p:txBody>
          <a:bodyPr wrap="square" rtlCol="0">
            <a:spAutoFit/>
          </a:bodyPr>
          <a:lstStyle/>
          <a:p>
            <a:r>
              <a:rPr lang="en-US" sz="1200" b="1" dirty="0" smtClean="0"/>
              <a:t>Exam week 1</a:t>
            </a:r>
            <a:endParaRPr lang="en-US" sz="1200" b="1" dirty="0"/>
          </a:p>
        </p:txBody>
      </p:sp>
      <p:cxnSp>
        <p:nvCxnSpPr>
          <p:cNvPr id="27" name="Straight Connector 26"/>
          <p:cNvCxnSpPr/>
          <p:nvPr/>
        </p:nvCxnSpPr>
        <p:spPr>
          <a:xfrm>
            <a:off x="8279863" y="1880632"/>
            <a:ext cx="0" cy="28918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7794048" y="1167861"/>
            <a:ext cx="988082" cy="461665"/>
          </a:xfrm>
          <a:prstGeom prst="rect">
            <a:avLst/>
          </a:prstGeom>
          <a:noFill/>
        </p:spPr>
        <p:txBody>
          <a:bodyPr wrap="square" rtlCol="0">
            <a:spAutoFit/>
          </a:bodyPr>
          <a:lstStyle/>
          <a:p>
            <a:r>
              <a:rPr lang="en-US" sz="1200" b="1" dirty="0" smtClean="0"/>
              <a:t>Exam week 2</a:t>
            </a:r>
            <a:endParaRPr lang="en-US" sz="1200" b="1" dirty="0"/>
          </a:p>
        </p:txBody>
      </p:sp>
      <p:sp>
        <p:nvSpPr>
          <p:cNvPr id="29" name="Diamond 28"/>
          <p:cNvSpPr/>
          <p:nvPr/>
        </p:nvSpPr>
        <p:spPr>
          <a:xfrm>
            <a:off x="588367" y="2254437"/>
            <a:ext cx="263266" cy="38431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50586" y="2569485"/>
            <a:ext cx="1338828" cy="307777"/>
          </a:xfrm>
          <a:prstGeom prst="rect">
            <a:avLst/>
          </a:prstGeom>
          <a:noFill/>
        </p:spPr>
        <p:txBody>
          <a:bodyPr wrap="none" rtlCol="0">
            <a:spAutoFit/>
          </a:bodyPr>
          <a:lstStyle/>
          <a:p>
            <a:r>
              <a:rPr lang="en-US" smtClean="0"/>
              <a:t>Presentation 1</a:t>
            </a:r>
            <a:endParaRPr lang="en-US"/>
          </a:p>
        </p:txBody>
      </p:sp>
      <p:sp>
        <p:nvSpPr>
          <p:cNvPr id="31" name="Diamond 30"/>
          <p:cNvSpPr/>
          <p:nvPr/>
        </p:nvSpPr>
        <p:spPr>
          <a:xfrm>
            <a:off x="4915234" y="2254437"/>
            <a:ext cx="263266" cy="38431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p:cNvSpPr txBox="1"/>
          <p:nvPr/>
        </p:nvSpPr>
        <p:spPr>
          <a:xfrm>
            <a:off x="4377453" y="2569486"/>
            <a:ext cx="1338828" cy="307777"/>
          </a:xfrm>
          <a:prstGeom prst="rect">
            <a:avLst/>
          </a:prstGeom>
          <a:noFill/>
        </p:spPr>
        <p:txBody>
          <a:bodyPr wrap="none" rtlCol="0">
            <a:spAutoFit/>
          </a:bodyPr>
          <a:lstStyle/>
          <a:p>
            <a:r>
              <a:rPr lang="en-US" dirty="0" smtClean="0"/>
              <a:t>Presentation 2</a:t>
            </a:r>
            <a:endParaRPr lang="en-US" dirty="0"/>
          </a:p>
        </p:txBody>
      </p:sp>
      <p:sp>
        <p:nvSpPr>
          <p:cNvPr id="34" name="Diamond 33"/>
          <p:cNvSpPr/>
          <p:nvPr/>
        </p:nvSpPr>
        <p:spPr>
          <a:xfrm>
            <a:off x="8155233" y="2277834"/>
            <a:ext cx="263266" cy="384313"/>
          </a:xfrm>
          <a:prstGeom prst="diamon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7660142" y="2615652"/>
            <a:ext cx="1239442" cy="523220"/>
          </a:xfrm>
          <a:prstGeom prst="rect">
            <a:avLst/>
          </a:prstGeom>
          <a:noFill/>
        </p:spPr>
        <p:txBody>
          <a:bodyPr wrap="none" rtlCol="0">
            <a:spAutoFit/>
          </a:bodyPr>
          <a:lstStyle/>
          <a:p>
            <a:pPr algn="ctr"/>
            <a:r>
              <a:rPr lang="en-US" dirty="0"/>
              <a:t>viva-voce </a:t>
            </a:r>
            <a:endParaRPr lang="en-US" dirty="0" smtClean="0"/>
          </a:p>
          <a:p>
            <a:pPr algn="ctr"/>
            <a:r>
              <a:rPr lang="en-US" dirty="0" smtClean="0"/>
              <a:t>examinations</a:t>
            </a:r>
            <a:endParaRPr lang="en-US" dirty="0"/>
          </a:p>
        </p:txBody>
      </p:sp>
      <p:sp>
        <p:nvSpPr>
          <p:cNvPr id="36" name="TextBox 35"/>
          <p:cNvSpPr txBox="1"/>
          <p:nvPr/>
        </p:nvSpPr>
        <p:spPr>
          <a:xfrm rot="16200000" flipH="1">
            <a:off x="6340085" y="3484270"/>
            <a:ext cx="1483427" cy="307777"/>
          </a:xfrm>
          <a:prstGeom prst="rect">
            <a:avLst/>
          </a:prstGeom>
          <a:noFill/>
        </p:spPr>
        <p:txBody>
          <a:bodyPr wrap="square" rtlCol="0">
            <a:spAutoFit/>
          </a:bodyPr>
          <a:lstStyle/>
          <a:p>
            <a:r>
              <a:rPr lang="en-US" smtClean="0"/>
              <a:t>Thesis Deadline</a:t>
            </a:r>
            <a:endParaRPr lang="en-US"/>
          </a:p>
        </p:txBody>
      </p:sp>
      <p:sp>
        <p:nvSpPr>
          <p:cNvPr id="37" name="Rectangle 36"/>
          <p:cNvSpPr/>
          <p:nvPr/>
        </p:nvSpPr>
        <p:spPr>
          <a:xfrm>
            <a:off x="720000" y="2887390"/>
            <a:ext cx="2160000" cy="328867"/>
          </a:xfrm>
          <a:prstGeom prst="rect">
            <a:avLst/>
          </a:prstGeom>
          <a:solidFill>
            <a:srgbClr val="FEE7A1"/>
          </a:solidFill>
          <a:ln>
            <a:solidFill>
              <a:schemeClr val="accent3"/>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solidFill>
                  <a:sysClr val="windowText" lastClr="000000"/>
                </a:solidFill>
              </a:rPr>
              <a:t>Data Collection</a:t>
            </a:r>
            <a:endParaRPr lang="en-US" dirty="0">
              <a:solidFill>
                <a:sysClr val="windowText" lastClr="000000"/>
              </a:solidFill>
            </a:endParaRPr>
          </a:p>
        </p:txBody>
      </p:sp>
      <p:sp>
        <p:nvSpPr>
          <p:cNvPr id="38" name="Rectangle 37"/>
          <p:cNvSpPr/>
          <p:nvPr/>
        </p:nvSpPr>
        <p:spPr>
          <a:xfrm>
            <a:off x="1800000" y="3284135"/>
            <a:ext cx="2160000" cy="328867"/>
          </a:xfrm>
          <a:prstGeom prst="rect">
            <a:avLst/>
          </a:prstGeom>
          <a:solidFill>
            <a:srgbClr val="FEE7A1"/>
          </a:solidFill>
          <a:ln>
            <a:solidFill>
              <a:schemeClr val="accent3"/>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solidFill>
                  <a:sysClr val="windowText" lastClr="000000"/>
                </a:solidFill>
              </a:rPr>
              <a:t>Data Processing</a:t>
            </a:r>
            <a:endParaRPr lang="en-US" dirty="0">
              <a:solidFill>
                <a:sysClr val="windowText" lastClr="000000"/>
              </a:solidFill>
            </a:endParaRPr>
          </a:p>
        </p:txBody>
      </p:sp>
      <p:sp>
        <p:nvSpPr>
          <p:cNvPr id="39" name="Rectangle 38"/>
          <p:cNvSpPr/>
          <p:nvPr/>
        </p:nvSpPr>
        <p:spPr>
          <a:xfrm>
            <a:off x="3419998" y="4264280"/>
            <a:ext cx="1620001" cy="434998"/>
          </a:xfrm>
          <a:prstGeom prst="rect">
            <a:avLst/>
          </a:prstGeom>
          <a:solidFill>
            <a:srgbClr val="FEE7A1"/>
          </a:solidFill>
          <a:ln>
            <a:solidFill>
              <a:schemeClr val="accent3"/>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solidFill>
                  <a:sysClr val="windowText" lastClr="000000"/>
                </a:solidFill>
              </a:rPr>
              <a:t>Economic Model</a:t>
            </a:r>
            <a:endParaRPr lang="en-US" dirty="0">
              <a:solidFill>
                <a:sysClr val="windowText" lastClr="000000"/>
              </a:solidFill>
            </a:endParaRPr>
          </a:p>
        </p:txBody>
      </p:sp>
      <p:sp>
        <p:nvSpPr>
          <p:cNvPr id="46" name="Rectangle 45"/>
          <p:cNvSpPr/>
          <p:nvPr/>
        </p:nvSpPr>
        <p:spPr>
          <a:xfrm>
            <a:off x="5077746" y="4767158"/>
            <a:ext cx="1786686" cy="328867"/>
          </a:xfrm>
          <a:prstGeom prst="rect">
            <a:avLst/>
          </a:prstGeom>
          <a:solidFill>
            <a:srgbClr val="FCB1B1"/>
          </a:solidFill>
          <a:ln>
            <a:solidFill>
              <a:schemeClr val="accent3"/>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a:solidFill>
                  <a:sysClr val="windowText" lastClr="000000"/>
                </a:solidFill>
              </a:rPr>
              <a:t>Report Writing</a:t>
            </a:r>
            <a:endParaRPr lang="en-US" dirty="0">
              <a:solidFill>
                <a:sysClr val="windowText" lastClr="000000"/>
              </a:solidFill>
            </a:endParaRPr>
          </a:p>
        </p:txBody>
      </p:sp>
      <p:sp>
        <p:nvSpPr>
          <p:cNvPr id="47" name="Rectangle 46"/>
          <p:cNvSpPr/>
          <p:nvPr/>
        </p:nvSpPr>
        <p:spPr>
          <a:xfrm>
            <a:off x="2880000" y="3680880"/>
            <a:ext cx="2160000" cy="515522"/>
          </a:xfrm>
          <a:prstGeom prst="rect">
            <a:avLst/>
          </a:prstGeom>
          <a:solidFill>
            <a:srgbClr val="FEE7A1"/>
          </a:solidFill>
          <a:ln>
            <a:solidFill>
              <a:schemeClr val="accent3"/>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mtClean="0">
                <a:solidFill>
                  <a:sysClr val="windowText" lastClr="000000"/>
                </a:solidFill>
              </a:rPr>
              <a:t>Parallel Technologies for pitfalls</a:t>
            </a:r>
            <a:endParaRPr lang="en-US" dirty="0">
              <a:solidFill>
                <a:sysClr val="windowText" lastClr="000000"/>
              </a:solidFill>
            </a:endParaRPr>
          </a:p>
        </p:txBody>
      </p:sp>
    </p:spTree>
    <p:extLst>
      <p:ext uri="{BB962C8B-B14F-4D97-AF65-F5344CB8AC3E}">
        <p14:creationId xmlns:p14="http://schemas.microsoft.com/office/powerpoint/2010/main" val="688878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1050357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a:t>PROJECT </a:t>
            </a:r>
            <a:r>
              <a:rPr lang="en-GB" dirty="0" smtClean="0"/>
              <a:t>SCOPE</a:t>
            </a:r>
            <a:r>
              <a:rPr lang="en-GB" dirty="0"/>
              <a:t/>
            </a:r>
            <a:br>
              <a:rPr lang="en-GB" dirty="0"/>
            </a:br>
            <a:r>
              <a:rPr lang="en-GB" sz="1400" dirty="0" smtClean="0">
                <a:solidFill>
                  <a:srgbClr val="63666A">
                    <a:lumMod val="60000"/>
                    <a:lumOff val="40000"/>
                  </a:srgbClr>
                </a:solidFill>
                <a:ea typeface="Arial"/>
                <a:cs typeface="Arial"/>
              </a:rPr>
              <a:t>OBJECTIVES</a:t>
            </a:r>
            <a:endParaRPr lang="en-GB" sz="1400" dirty="0">
              <a:solidFill>
                <a:schemeClr val="bg2">
                  <a:lumMod val="60000"/>
                  <a:lumOff val="40000"/>
                </a:schemeClr>
              </a:solidFill>
              <a:latin typeface="Arial"/>
              <a:ea typeface="Arial"/>
              <a:cs typeface="Arial"/>
            </a:endParaRPr>
          </a:p>
        </p:txBody>
      </p:sp>
      <p:sp>
        <p:nvSpPr>
          <p:cNvPr id="7" name="Content Placeholder 6"/>
          <p:cNvSpPr>
            <a:spLocks noGrp="1"/>
          </p:cNvSpPr>
          <p:nvPr>
            <p:ph idx="1"/>
          </p:nvPr>
        </p:nvSpPr>
        <p:spPr/>
        <p:txBody>
          <a:bodyPr/>
          <a:lstStyle/>
          <a:p>
            <a:r>
              <a:rPr lang="en-GB" sz="1200" dirty="0" smtClean="0"/>
              <a:t>Literature Review into </a:t>
            </a:r>
            <a:r>
              <a:rPr lang="en-GB" sz="1200" b="1" dirty="0" smtClean="0"/>
              <a:t>current and future demand response</a:t>
            </a:r>
            <a:r>
              <a:rPr lang="en-GB" sz="1200" dirty="0" smtClean="0"/>
              <a:t> options</a:t>
            </a:r>
          </a:p>
          <a:p>
            <a:pPr lvl="1"/>
            <a:r>
              <a:rPr lang="en-GB" sz="1200" dirty="0" smtClean="0"/>
              <a:t>Frequency response</a:t>
            </a:r>
          </a:p>
          <a:p>
            <a:pPr lvl="1"/>
            <a:r>
              <a:rPr lang="en-GB" sz="1200" dirty="0" smtClean="0"/>
              <a:t>Voltage response</a:t>
            </a:r>
          </a:p>
          <a:p>
            <a:r>
              <a:rPr lang="en-GB" sz="1200" b="1" dirty="0" smtClean="0"/>
              <a:t>Technical feasibility </a:t>
            </a:r>
            <a:r>
              <a:rPr lang="en-GB" sz="1200" dirty="0"/>
              <a:t>of using delayed charging of a </a:t>
            </a:r>
            <a:r>
              <a:rPr lang="en-GB" sz="1200" b="1" dirty="0"/>
              <a:t>BEV/PHEV fleet </a:t>
            </a:r>
            <a:r>
              <a:rPr lang="en-GB" sz="1200" dirty="0"/>
              <a:t>for aggregated demand </a:t>
            </a:r>
            <a:r>
              <a:rPr lang="en-GB" sz="1200" dirty="0" smtClean="0"/>
              <a:t>response</a:t>
            </a:r>
          </a:p>
          <a:p>
            <a:pPr lvl="1"/>
            <a:r>
              <a:rPr lang="en-GB" sz="1200" dirty="0"/>
              <a:t>Load increasing/reducing</a:t>
            </a:r>
          </a:p>
          <a:p>
            <a:pPr lvl="1"/>
            <a:r>
              <a:rPr lang="en-GB" sz="1200" dirty="0" smtClean="0"/>
              <a:t>Global demand response (frequency)</a:t>
            </a:r>
          </a:p>
          <a:p>
            <a:pPr lvl="1"/>
            <a:r>
              <a:rPr lang="en-GB" sz="1200" dirty="0" smtClean="0"/>
              <a:t>Localised demand response (voltage)</a:t>
            </a:r>
          </a:p>
          <a:p>
            <a:r>
              <a:rPr lang="en-GB" sz="1200" b="1" dirty="0" smtClean="0"/>
              <a:t>Economical </a:t>
            </a:r>
            <a:r>
              <a:rPr lang="en-GB" sz="1200" b="1" dirty="0"/>
              <a:t>feasibility </a:t>
            </a:r>
            <a:r>
              <a:rPr lang="en-GB" sz="1200" dirty="0"/>
              <a:t>of using delayed charging of a </a:t>
            </a:r>
            <a:r>
              <a:rPr lang="en-GB" sz="1200" b="1" dirty="0"/>
              <a:t>BEV/PHEV fleet </a:t>
            </a:r>
            <a:r>
              <a:rPr lang="en-GB" sz="1200" dirty="0"/>
              <a:t>for aggregated demand response</a:t>
            </a:r>
          </a:p>
          <a:p>
            <a:pPr lvl="1"/>
            <a:r>
              <a:rPr lang="en-GB" sz="1200" dirty="0" smtClean="0"/>
              <a:t>Statistical risk of compliance</a:t>
            </a:r>
          </a:p>
          <a:p>
            <a:pPr lvl="1"/>
            <a:r>
              <a:rPr lang="en-GB" sz="1200" dirty="0" smtClean="0"/>
              <a:t>Cost of having diesel generator backup</a:t>
            </a:r>
            <a:endParaRPr lang="en-GB" sz="1200" dirty="0"/>
          </a:p>
          <a:p>
            <a:r>
              <a:rPr lang="en-GB" sz="1200" dirty="0" smtClean="0"/>
              <a:t>Technology </a:t>
            </a:r>
            <a:r>
              <a:rPr lang="en-GB" sz="1200" b="1" dirty="0" smtClean="0"/>
              <a:t>feasibility and implementation strategy </a:t>
            </a:r>
          </a:p>
          <a:p>
            <a:r>
              <a:rPr lang="en-GB" sz="1200" dirty="0" smtClean="0"/>
              <a:t>Sample algorithm and machine learning model </a:t>
            </a:r>
          </a:p>
        </p:txBody>
      </p:sp>
    </p:spTree>
    <p:extLst>
      <p:ext uri="{BB962C8B-B14F-4D97-AF65-F5344CB8AC3E}">
        <p14:creationId xmlns:p14="http://schemas.microsoft.com/office/powerpoint/2010/main" val="1378639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idx="1"/>
          </p:nvPr>
        </p:nvSpPr>
        <p:spPr>
          <a:xfrm>
            <a:off x="628650" y="2009180"/>
            <a:ext cx="7886700" cy="1125140"/>
          </a:xfrm>
        </p:spPr>
        <p:txBody>
          <a:bodyPr/>
          <a:lstStyle/>
          <a:p>
            <a:pPr algn="ctr"/>
            <a:r>
              <a:rPr lang="en-GB" sz="1600" dirty="0" smtClean="0">
                <a:solidFill>
                  <a:schemeClr val="tx1"/>
                </a:solidFill>
              </a:rPr>
              <a:t>“This </a:t>
            </a:r>
            <a:r>
              <a:rPr lang="en-GB" sz="1600" dirty="0">
                <a:solidFill>
                  <a:schemeClr val="tx1"/>
                </a:solidFill>
              </a:rPr>
              <a:t>project will focus on the technical and economical feasibility of providing grid services through demand response on vehicles that are </a:t>
            </a:r>
            <a:r>
              <a:rPr lang="en-GB" sz="1600" b="1" dirty="0">
                <a:solidFill>
                  <a:schemeClr val="tx1"/>
                </a:solidFill>
              </a:rPr>
              <a:t>connected to </a:t>
            </a:r>
            <a:r>
              <a:rPr lang="en-GB" sz="1600" b="1" dirty="0" smtClean="0">
                <a:solidFill>
                  <a:schemeClr val="tx1"/>
                </a:solidFill>
              </a:rPr>
              <a:t>a                </a:t>
            </a:r>
            <a:r>
              <a:rPr lang="en-GB" sz="1600" b="1" dirty="0" err="1" smtClean="0">
                <a:solidFill>
                  <a:schemeClr val="tx1"/>
                </a:solidFill>
              </a:rPr>
              <a:t>uni</a:t>
            </a:r>
            <a:r>
              <a:rPr lang="en-GB" sz="1600" b="1" dirty="0" smtClean="0">
                <a:solidFill>
                  <a:schemeClr val="tx1"/>
                </a:solidFill>
              </a:rPr>
              <a:t>-directional </a:t>
            </a:r>
            <a:r>
              <a:rPr lang="en-GB" sz="1600" b="1" dirty="0" smtClean="0">
                <a:solidFill>
                  <a:schemeClr val="tx1"/>
                </a:solidFill>
              </a:rPr>
              <a:t>charge </a:t>
            </a:r>
            <a:r>
              <a:rPr lang="en-GB" sz="1600" b="1" dirty="0">
                <a:solidFill>
                  <a:schemeClr val="tx1"/>
                </a:solidFill>
              </a:rPr>
              <a:t>point with no smart </a:t>
            </a:r>
            <a:r>
              <a:rPr lang="en-GB" sz="1600" b="1" dirty="0" smtClean="0">
                <a:solidFill>
                  <a:schemeClr val="tx1"/>
                </a:solidFill>
              </a:rPr>
              <a:t>capabilities”</a:t>
            </a:r>
            <a:endParaRPr lang="en-GB" sz="1600" dirty="0">
              <a:solidFill>
                <a:schemeClr val="tx1"/>
              </a:solidFill>
            </a:endParaRPr>
          </a:p>
          <a:p>
            <a:pPr algn="ctr"/>
            <a:endParaRPr lang="en-US" dirty="0">
              <a:solidFill>
                <a:schemeClr val="tx1"/>
              </a:solidFill>
            </a:endParaRPr>
          </a:p>
        </p:txBody>
      </p:sp>
    </p:spTree>
    <p:extLst>
      <p:ext uri="{BB962C8B-B14F-4D97-AF65-F5344CB8AC3E}">
        <p14:creationId xmlns:p14="http://schemas.microsoft.com/office/powerpoint/2010/main" val="1110564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OF FINDINGS</a:t>
            </a:r>
            <a:br>
              <a:rPr lang="en-US" dirty="0" smtClean="0"/>
            </a:br>
            <a:r>
              <a:rPr lang="en-GB" sz="1400" dirty="0" smtClean="0">
                <a:solidFill>
                  <a:srgbClr val="63666A">
                    <a:lumMod val="60000"/>
                    <a:lumOff val="40000"/>
                  </a:srgbClr>
                </a:solidFill>
                <a:ea typeface="Arial"/>
                <a:cs typeface="Arial"/>
              </a:rPr>
              <a:t>DEMAND RESPONSE </a:t>
            </a:r>
            <a:r>
              <a:rPr lang="en-GB" sz="1400" dirty="0" smtClean="0">
                <a:solidFill>
                  <a:srgbClr val="63666A">
                    <a:lumMod val="60000"/>
                    <a:lumOff val="40000"/>
                  </a:srgbClr>
                </a:solidFill>
                <a:ea typeface="Arial"/>
                <a:cs typeface="Arial"/>
              </a:rPr>
              <a:t>CO-ORDINATION</a:t>
            </a:r>
            <a:endParaRPr lang="en-US" dirty="0"/>
          </a:p>
        </p:txBody>
      </p:sp>
      <p:cxnSp>
        <p:nvCxnSpPr>
          <p:cNvPr id="6" name="Straight Connector 5"/>
          <p:cNvCxnSpPr/>
          <p:nvPr/>
        </p:nvCxnSpPr>
        <p:spPr>
          <a:xfrm flipV="1">
            <a:off x="720000" y="1658325"/>
            <a:ext cx="8724446" cy="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720000" y="1438635"/>
            <a:ext cx="0" cy="536884"/>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1440000" y="1668600"/>
            <a:ext cx="0" cy="28918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a:off x="3960000" y="1668600"/>
            <a:ext cx="0" cy="28918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5040000" y="1668600"/>
            <a:ext cx="0" cy="28918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120000" y="1668600"/>
            <a:ext cx="0" cy="28918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828000" y="1668600"/>
            <a:ext cx="0" cy="28918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1080000" y="1668600"/>
            <a:ext cx="0" cy="289180"/>
          </a:xfrm>
          <a:prstGeom prst="line">
            <a:avLst/>
          </a:prstGeom>
          <a:ln w="22225"/>
        </p:spPr>
        <p:style>
          <a:lnRef idx="1">
            <a:schemeClr val="dk1"/>
          </a:lnRef>
          <a:fillRef idx="0">
            <a:schemeClr val="dk1"/>
          </a:fillRef>
          <a:effectRef idx="0">
            <a:schemeClr val="dk1"/>
          </a:effectRef>
          <a:fontRef idx="minor">
            <a:schemeClr val="tx1"/>
          </a:fontRef>
        </p:style>
      </p:cxnSp>
      <p:cxnSp>
        <p:nvCxnSpPr>
          <p:cNvPr id="18" name="Straight Connector 17"/>
          <p:cNvCxnSpPr/>
          <p:nvPr/>
        </p:nvCxnSpPr>
        <p:spPr>
          <a:xfrm>
            <a:off x="792000" y="1668600"/>
            <a:ext cx="0" cy="289180"/>
          </a:xfrm>
          <a:prstGeom prst="line">
            <a:avLst/>
          </a:prstGeom>
          <a:ln w="22225"/>
        </p:spPr>
        <p:style>
          <a:lnRef idx="1">
            <a:schemeClr val="dk1"/>
          </a:lnRef>
          <a:fillRef idx="0">
            <a:schemeClr val="dk1"/>
          </a:fillRef>
          <a:effectRef idx="0">
            <a:schemeClr val="dk1"/>
          </a:effectRef>
          <a:fontRef idx="minor">
            <a:schemeClr val="tx1"/>
          </a:fontRef>
        </p:style>
      </p:cxnSp>
      <p:sp>
        <p:nvSpPr>
          <p:cNvPr id="19" name="TextBox 18"/>
          <p:cNvSpPr txBox="1"/>
          <p:nvPr/>
        </p:nvSpPr>
        <p:spPr>
          <a:xfrm rot="16200000">
            <a:off x="505447" y="1256356"/>
            <a:ext cx="602553" cy="276999"/>
          </a:xfrm>
          <a:prstGeom prst="rect">
            <a:avLst/>
          </a:prstGeom>
          <a:noFill/>
        </p:spPr>
        <p:txBody>
          <a:bodyPr wrap="square" rtlCol="0">
            <a:spAutoFit/>
          </a:bodyPr>
          <a:lstStyle/>
          <a:p>
            <a:r>
              <a:rPr lang="en-US" sz="1200" b="1" dirty="0" smtClean="0"/>
              <a:t>2 sec</a:t>
            </a:r>
            <a:endParaRPr lang="en-US" sz="1200" b="1" dirty="0"/>
          </a:p>
        </p:txBody>
      </p:sp>
      <p:sp>
        <p:nvSpPr>
          <p:cNvPr id="20" name="TextBox 19"/>
          <p:cNvSpPr txBox="1"/>
          <p:nvPr/>
        </p:nvSpPr>
        <p:spPr>
          <a:xfrm rot="16200000">
            <a:off x="585961" y="1063591"/>
            <a:ext cx="988082" cy="276999"/>
          </a:xfrm>
          <a:prstGeom prst="rect">
            <a:avLst/>
          </a:prstGeom>
          <a:noFill/>
        </p:spPr>
        <p:txBody>
          <a:bodyPr wrap="square" rtlCol="0">
            <a:spAutoFit/>
          </a:bodyPr>
          <a:lstStyle/>
          <a:p>
            <a:r>
              <a:rPr lang="en-US" sz="1200" b="1" smtClean="0"/>
              <a:t>10 sec</a:t>
            </a:r>
            <a:endParaRPr lang="en-US" sz="1200" b="1"/>
          </a:p>
        </p:txBody>
      </p:sp>
      <p:sp>
        <p:nvSpPr>
          <p:cNvPr id="21" name="TextBox 20"/>
          <p:cNvSpPr txBox="1"/>
          <p:nvPr/>
        </p:nvSpPr>
        <p:spPr>
          <a:xfrm rot="16200000">
            <a:off x="1308349" y="1063591"/>
            <a:ext cx="988082" cy="276999"/>
          </a:xfrm>
          <a:prstGeom prst="rect">
            <a:avLst/>
          </a:prstGeom>
          <a:noFill/>
        </p:spPr>
        <p:txBody>
          <a:bodyPr wrap="square" rtlCol="0">
            <a:spAutoFit/>
          </a:bodyPr>
          <a:lstStyle/>
          <a:p>
            <a:r>
              <a:rPr lang="en-US" sz="1200" b="1" dirty="0" smtClean="0"/>
              <a:t>30 sec</a:t>
            </a:r>
            <a:endParaRPr lang="en-US" sz="1200" b="1" dirty="0"/>
          </a:p>
        </p:txBody>
      </p:sp>
      <p:cxnSp>
        <p:nvCxnSpPr>
          <p:cNvPr id="22" name="Straight Connector 21"/>
          <p:cNvCxnSpPr/>
          <p:nvPr/>
        </p:nvCxnSpPr>
        <p:spPr>
          <a:xfrm>
            <a:off x="756000" y="1668600"/>
            <a:ext cx="0" cy="28918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864000" y="1668600"/>
            <a:ext cx="0" cy="28918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900000" y="1668600"/>
            <a:ext cx="0" cy="289180"/>
          </a:xfrm>
          <a:prstGeom prst="line">
            <a:avLst/>
          </a:prstGeom>
          <a:ln w="22225"/>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1800000" y="1668600"/>
            <a:ext cx="0" cy="289180"/>
          </a:xfrm>
          <a:prstGeom prst="line">
            <a:avLst/>
          </a:prstGeom>
          <a:ln w="22225"/>
        </p:spPr>
        <p:style>
          <a:lnRef idx="1">
            <a:schemeClr val="dk1"/>
          </a:lnRef>
          <a:fillRef idx="0">
            <a:schemeClr val="dk1"/>
          </a:fillRef>
          <a:effectRef idx="0">
            <a:schemeClr val="dk1"/>
          </a:effectRef>
          <a:fontRef idx="minor">
            <a:schemeClr val="tx1"/>
          </a:fontRef>
        </p:style>
      </p:cxnSp>
      <p:cxnSp>
        <p:nvCxnSpPr>
          <p:cNvPr id="26" name="Straight Connector 25"/>
          <p:cNvCxnSpPr/>
          <p:nvPr/>
        </p:nvCxnSpPr>
        <p:spPr>
          <a:xfrm>
            <a:off x="2880000" y="1668600"/>
            <a:ext cx="0" cy="28918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rot="16200000">
            <a:off x="2370029" y="1063591"/>
            <a:ext cx="988082" cy="276999"/>
          </a:xfrm>
          <a:prstGeom prst="rect">
            <a:avLst/>
          </a:prstGeom>
          <a:noFill/>
        </p:spPr>
        <p:txBody>
          <a:bodyPr wrap="square" rtlCol="0">
            <a:spAutoFit/>
          </a:bodyPr>
          <a:lstStyle/>
          <a:p>
            <a:r>
              <a:rPr lang="en-US" sz="1200" b="1" dirty="0" smtClean="0"/>
              <a:t>1 min</a:t>
            </a:r>
            <a:endParaRPr lang="en-US" sz="1200" b="1" dirty="0"/>
          </a:p>
        </p:txBody>
      </p:sp>
      <p:cxnSp>
        <p:nvCxnSpPr>
          <p:cNvPr id="28" name="Straight Connector 27"/>
          <p:cNvCxnSpPr/>
          <p:nvPr/>
        </p:nvCxnSpPr>
        <p:spPr>
          <a:xfrm>
            <a:off x="7200000" y="1668600"/>
            <a:ext cx="0" cy="28918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3465959" y="1063591"/>
            <a:ext cx="988082" cy="276999"/>
          </a:xfrm>
          <a:prstGeom prst="rect">
            <a:avLst/>
          </a:prstGeom>
          <a:noFill/>
        </p:spPr>
        <p:txBody>
          <a:bodyPr wrap="square" rtlCol="0">
            <a:spAutoFit/>
          </a:bodyPr>
          <a:lstStyle/>
          <a:p>
            <a:r>
              <a:rPr lang="en-US" sz="1200" b="1" dirty="0" smtClean="0"/>
              <a:t>10 min</a:t>
            </a:r>
            <a:endParaRPr lang="en-US" sz="1200" b="1" dirty="0"/>
          </a:p>
        </p:txBody>
      </p:sp>
      <p:sp>
        <p:nvSpPr>
          <p:cNvPr id="31" name="TextBox 30"/>
          <p:cNvSpPr txBox="1"/>
          <p:nvPr/>
        </p:nvSpPr>
        <p:spPr>
          <a:xfrm rot="16200000">
            <a:off x="4545959" y="1063591"/>
            <a:ext cx="988082" cy="276999"/>
          </a:xfrm>
          <a:prstGeom prst="rect">
            <a:avLst/>
          </a:prstGeom>
          <a:noFill/>
        </p:spPr>
        <p:txBody>
          <a:bodyPr wrap="square" rtlCol="0">
            <a:spAutoFit/>
          </a:bodyPr>
          <a:lstStyle/>
          <a:p>
            <a:r>
              <a:rPr lang="en-US" sz="1200" b="1" dirty="0" smtClean="0"/>
              <a:t>30 min</a:t>
            </a:r>
            <a:endParaRPr lang="en-US" sz="1200" b="1" dirty="0"/>
          </a:p>
        </p:txBody>
      </p:sp>
      <p:sp>
        <p:nvSpPr>
          <p:cNvPr id="32" name="TextBox 31"/>
          <p:cNvSpPr txBox="1"/>
          <p:nvPr/>
        </p:nvSpPr>
        <p:spPr>
          <a:xfrm rot="16200000">
            <a:off x="5595360" y="1063591"/>
            <a:ext cx="988082" cy="276999"/>
          </a:xfrm>
          <a:prstGeom prst="rect">
            <a:avLst/>
          </a:prstGeom>
          <a:noFill/>
        </p:spPr>
        <p:txBody>
          <a:bodyPr wrap="square" rtlCol="0">
            <a:spAutoFit/>
          </a:bodyPr>
          <a:lstStyle/>
          <a:p>
            <a:r>
              <a:rPr lang="en-US" sz="1200" b="1" dirty="0" smtClean="0"/>
              <a:t>1 hour</a:t>
            </a:r>
            <a:endParaRPr lang="en-US" sz="1200" b="1" dirty="0"/>
          </a:p>
        </p:txBody>
      </p:sp>
      <p:sp>
        <p:nvSpPr>
          <p:cNvPr id="33" name="TextBox 32"/>
          <p:cNvSpPr txBox="1"/>
          <p:nvPr/>
        </p:nvSpPr>
        <p:spPr>
          <a:xfrm rot="16200000">
            <a:off x="6697734" y="1063591"/>
            <a:ext cx="988082" cy="276999"/>
          </a:xfrm>
          <a:prstGeom prst="rect">
            <a:avLst/>
          </a:prstGeom>
          <a:noFill/>
        </p:spPr>
        <p:txBody>
          <a:bodyPr wrap="square" rtlCol="0">
            <a:spAutoFit/>
          </a:bodyPr>
          <a:lstStyle/>
          <a:p>
            <a:r>
              <a:rPr lang="en-US" sz="1200" b="1" dirty="0" smtClean="0"/>
              <a:t>2</a:t>
            </a:r>
            <a:r>
              <a:rPr lang="en-US" sz="1200" b="1" smtClean="0"/>
              <a:t> </a:t>
            </a:r>
            <a:r>
              <a:rPr lang="en-US" sz="1200" b="1" dirty="0" smtClean="0"/>
              <a:t>hour</a:t>
            </a:r>
            <a:endParaRPr lang="en-US" sz="1200" b="1" dirty="0"/>
          </a:p>
        </p:txBody>
      </p:sp>
      <p:sp>
        <p:nvSpPr>
          <p:cNvPr id="34" name="Rectangle 33"/>
          <p:cNvSpPr/>
          <p:nvPr/>
        </p:nvSpPr>
        <p:spPr>
          <a:xfrm>
            <a:off x="792000" y="2079464"/>
            <a:ext cx="4248000" cy="936284"/>
          </a:xfrm>
          <a:prstGeom prst="rect">
            <a:avLst/>
          </a:prstGeom>
          <a:solidFill>
            <a:srgbClr val="FCB1B1"/>
          </a:solidFill>
          <a:ln>
            <a:solidFill>
              <a:schemeClr val="accent3"/>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a:solidFill>
                  <a:sysClr val="windowText" lastClr="000000"/>
                </a:solidFill>
              </a:rPr>
              <a:t>Firm Frequency Response </a:t>
            </a:r>
            <a:r>
              <a:rPr lang="en-US" dirty="0" smtClean="0">
                <a:solidFill>
                  <a:sysClr val="windowText" lastClr="000000"/>
                </a:solidFill>
              </a:rPr>
              <a:t> (FFR)</a:t>
            </a:r>
          </a:p>
          <a:p>
            <a:pPr algn="ctr"/>
            <a:r>
              <a:rPr lang="en-US" dirty="0" smtClean="0">
                <a:solidFill>
                  <a:sysClr val="windowText" lastClr="000000"/>
                </a:solidFill>
              </a:rPr>
              <a:t>and </a:t>
            </a:r>
          </a:p>
          <a:p>
            <a:pPr algn="ctr"/>
            <a:r>
              <a:rPr lang="en-US" dirty="0">
                <a:solidFill>
                  <a:sysClr val="windowText" lastClr="000000"/>
                </a:solidFill>
              </a:rPr>
              <a:t>Frequency Control by Demand Management </a:t>
            </a:r>
            <a:r>
              <a:rPr lang="en-US" dirty="0" smtClean="0">
                <a:solidFill>
                  <a:sysClr val="windowText" lastClr="000000"/>
                </a:solidFill>
              </a:rPr>
              <a:t>(FCDM)</a:t>
            </a:r>
            <a:endParaRPr lang="en-US" dirty="0">
              <a:solidFill>
                <a:sysClr val="windowText" lastClr="000000"/>
              </a:solidFill>
            </a:endParaRPr>
          </a:p>
        </p:txBody>
      </p:sp>
      <p:sp>
        <p:nvSpPr>
          <p:cNvPr id="38" name="Rectangle 37"/>
          <p:cNvSpPr/>
          <p:nvPr/>
        </p:nvSpPr>
        <p:spPr>
          <a:xfrm>
            <a:off x="4437899" y="3067333"/>
            <a:ext cx="3856646" cy="936000"/>
          </a:xfrm>
          <a:prstGeom prst="rect">
            <a:avLst/>
          </a:prstGeom>
          <a:solidFill>
            <a:srgbClr val="FEE7A1"/>
          </a:solidFill>
          <a:ln>
            <a:solidFill>
              <a:schemeClr val="accent3"/>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solidFill>
                  <a:sysClr val="windowText" lastClr="000000"/>
                </a:solidFill>
              </a:rPr>
              <a:t>Short Term Operating Reserve (STOR)</a:t>
            </a:r>
            <a:endParaRPr lang="en-US" dirty="0">
              <a:solidFill>
                <a:sysClr val="windowText" lastClr="000000"/>
              </a:solidFill>
            </a:endParaRPr>
          </a:p>
        </p:txBody>
      </p:sp>
      <p:cxnSp>
        <p:nvCxnSpPr>
          <p:cNvPr id="40" name="Straight Connector 39"/>
          <p:cNvCxnSpPr/>
          <p:nvPr/>
        </p:nvCxnSpPr>
        <p:spPr>
          <a:xfrm>
            <a:off x="8279863" y="1668600"/>
            <a:ext cx="0" cy="289180"/>
          </a:xfrm>
          <a:prstGeom prst="line">
            <a:avLst/>
          </a:prstGeom>
          <a:ln w="22225"/>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rot="16200000">
            <a:off x="7800504" y="1063591"/>
            <a:ext cx="988082" cy="276999"/>
          </a:xfrm>
          <a:prstGeom prst="rect">
            <a:avLst/>
          </a:prstGeom>
          <a:noFill/>
        </p:spPr>
        <p:txBody>
          <a:bodyPr wrap="square" rtlCol="0">
            <a:spAutoFit/>
          </a:bodyPr>
          <a:lstStyle/>
          <a:p>
            <a:r>
              <a:rPr lang="en-US" sz="1200" b="1" dirty="0" smtClean="0"/>
              <a:t>4 hour</a:t>
            </a:r>
            <a:endParaRPr lang="en-US" sz="1200" b="1" dirty="0"/>
          </a:p>
        </p:txBody>
      </p:sp>
      <p:sp>
        <p:nvSpPr>
          <p:cNvPr id="45" name="Rectangle 44"/>
          <p:cNvSpPr/>
          <p:nvPr/>
        </p:nvSpPr>
        <p:spPr>
          <a:xfrm>
            <a:off x="6120000" y="4048620"/>
            <a:ext cx="3442011" cy="936000"/>
          </a:xfrm>
          <a:prstGeom prst="rect">
            <a:avLst/>
          </a:prstGeom>
          <a:solidFill>
            <a:srgbClr val="A5E3C1"/>
          </a:solidFill>
          <a:ln>
            <a:solidFill>
              <a:schemeClr val="accent3"/>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smtClean="0"/>
              <a:t>Large Generators</a:t>
            </a:r>
            <a:endParaRPr lang="en-US" dirty="0"/>
          </a:p>
        </p:txBody>
      </p:sp>
      <p:sp>
        <p:nvSpPr>
          <p:cNvPr id="7" name="TextBox 6"/>
          <p:cNvSpPr txBox="1"/>
          <p:nvPr/>
        </p:nvSpPr>
        <p:spPr>
          <a:xfrm>
            <a:off x="176084" y="4676843"/>
            <a:ext cx="1447832" cy="307777"/>
          </a:xfrm>
          <a:prstGeom prst="rect">
            <a:avLst/>
          </a:prstGeom>
          <a:noFill/>
        </p:spPr>
        <p:txBody>
          <a:bodyPr wrap="none" rtlCol="0">
            <a:spAutoFit/>
          </a:bodyPr>
          <a:lstStyle/>
          <a:p>
            <a:r>
              <a:rPr lang="en-US" dirty="0" smtClean="0"/>
              <a:t>[Curtis M, 2015]</a:t>
            </a:r>
            <a:endParaRPr lang="en-US" dirty="0"/>
          </a:p>
        </p:txBody>
      </p:sp>
    </p:spTree>
    <p:extLst>
      <p:ext uri="{BB962C8B-B14F-4D97-AF65-F5344CB8AC3E}">
        <p14:creationId xmlns:p14="http://schemas.microsoft.com/office/powerpoint/2010/main" val="1019383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OF FINDINGS</a:t>
            </a:r>
            <a:br>
              <a:rPr lang="en-US" dirty="0" smtClean="0"/>
            </a:br>
            <a:r>
              <a:rPr lang="en-GB" sz="1400" dirty="0" smtClean="0">
                <a:solidFill>
                  <a:srgbClr val="63666A">
                    <a:lumMod val="60000"/>
                    <a:lumOff val="40000"/>
                  </a:srgbClr>
                </a:solidFill>
                <a:ea typeface="Arial"/>
                <a:cs typeface="Arial"/>
              </a:rPr>
              <a:t>FREQUENCY RESPONSE SERVICES</a:t>
            </a:r>
            <a:endParaRPr lang="en-US" dirty="0"/>
          </a:p>
        </p:txBody>
      </p:sp>
      <p:sp>
        <p:nvSpPr>
          <p:cNvPr id="5" name="TextBox 4"/>
          <p:cNvSpPr txBox="1"/>
          <p:nvPr/>
        </p:nvSpPr>
        <p:spPr>
          <a:xfrm>
            <a:off x="176084" y="4676843"/>
            <a:ext cx="1826141" cy="307777"/>
          </a:xfrm>
          <a:prstGeom prst="rect">
            <a:avLst/>
          </a:prstGeom>
          <a:noFill/>
        </p:spPr>
        <p:txBody>
          <a:bodyPr wrap="none" rtlCol="0">
            <a:spAutoFit/>
          </a:bodyPr>
          <a:lstStyle/>
          <a:p>
            <a:r>
              <a:rPr lang="en-US" dirty="0" smtClean="0"/>
              <a:t>[National Grid, 2017]</a:t>
            </a:r>
            <a:endParaRPr lang="en-US" dirty="0"/>
          </a:p>
        </p:txBody>
      </p:sp>
      <p:graphicFrame>
        <p:nvGraphicFramePr>
          <p:cNvPr id="7" name="Table 6"/>
          <p:cNvGraphicFramePr>
            <a:graphicFrameLocks noGrp="1"/>
          </p:cNvGraphicFramePr>
          <p:nvPr>
            <p:extLst>
              <p:ext uri="{D42A27DB-BD31-4B8C-83A1-F6EECF244321}">
                <p14:modId xmlns:p14="http://schemas.microsoft.com/office/powerpoint/2010/main" val="1035710855"/>
              </p:ext>
            </p:extLst>
          </p:nvPr>
        </p:nvGraphicFramePr>
        <p:xfrm>
          <a:off x="215840" y="825649"/>
          <a:ext cx="8696961" cy="3708398"/>
        </p:xfrm>
        <a:graphic>
          <a:graphicData uri="http://schemas.openxmlformats.org/drawingml/2006/table">
            <a:tbl>
              <a:tblPr firstRow="1" bandRow="1"/>
              <a:tblGrid>
                <a:gridCol w="1664847"/>
                <a:gridCol w="1009173"/>
                <a:gridCol w="873303"/>
                <a:gridCol w="1253447"/>
                <a:gridCol w="1202077"/>
                <a:gridCol w="965770"/>
                <a:gridCol w="1728344"/>
              </a:tblGrid>
              <a:tr h="388293">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Technology</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Minimum</a:t>
                      </a:r>
                      <a:r>
                        <a:rPr lang="en-US" baseline="0" dirty="0" smtClean="0"/>
                        <a:t> size*</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Notice Period</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Duration</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Regularity**</a:t>
                      </a:r>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Value***</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Contract</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r>
              <a:tr h="579118">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00" b="1" dirty="0" smtClean="0"/>
                        <a:t>Static Firm Frequency Response (FFR)</a:t>
                      </a:r>
                      <a:endParaRPr lang="en-US" sz="1000" b="1"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10MW</a:t>
                      </a:r>
                      <a:endParaRPr lang="en-US" sz="1050" b="0"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30 sec</a:t>
                      </a:r>
                      <a:endParaRPr lang="en-US" sz="1050" b="0"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Max 30 min Typically 5 min</a:t>
                      </a:r>
                      <a:endParaRPr lang="en-US" sz="1050" b="0"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mr-IN" sz="1050" b="0" dirty="0" smtClean="0"/>
                        <a:t>10–30</a:t>
                      </a:r>
                      <a:endParaRPr lang="en-US" sz="1050" b="0"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a:t>
                      </a:r>
                      <a:endParaRPr lang="en-US" sz="1050" b="0"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Monthly electronic tender</a:t>
                      </a:r>
                      <a:endParaRPr lang="en-US" sz="1050" b="0"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r>
              <a:tr h="589280">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00" b="1" dirty="0" smtClean="0"/>
                        <a:t>Dynamic FFR</a:t>
                      </a:r>
                      <a:endParaRPr lang="en-US" sz="1000" b="1"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10MW</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2 sec</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Max 30 min Typically 3-4 min</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GB" sz="1050" b="0" dirty="0" smtClean="0"/>
                        <a:t>Daily</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Monthly electronic tender</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r>
              <a:tr h="619760">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000" b="1" dirty="0" smtClean="0"/>
                        <a:t>FFR Bridging</a:t>
                      </a:r>
                      <a:endParaRPr lang="en-US" sz="1000" b="1"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&lt;10MW</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30 sec</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30 min</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mr-IN" sz="1050" b="0" dirty="0" smtClean="0"/>
                        <a:t>10–30</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solidFill>
                            <a:srgbClr val="FF0000"/>
                          </a:solidFill>
                        </a:rPr>
                        <a:t>Bilateral contract of 12–24 months to transition in to the FFR market (either Static or Dynamic).</a:t>
                      </a:r>
                      <a:endParaRPr lang="en-US" sz="1050" b="0" dirty="0">
                        <a:solidFill>
                          <a:srgbClr val="FF0000"/>
                        </a:solidFill>
                      </a:endParaRPr>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r>
              <a:tr h="558800">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00" b="1" dirty="0" smtClean="0"/>
                        <a:t>Frequency Control by Demand Management (FCDM)</a:t>
                      </a:r>
                      <a:endParaRPr lang="en-US" sz="1000" b="1"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3 MW</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2 sec</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30 min</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mr-IN" sz="1050" b="0" dirty="0" smtClean="0"/>
                        <a:t>10</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a:t>
                      </a:r>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solidFill>
                            <a:srgbClr val="FF0000"/>
                          </a:solidFill>
                        </a:rPr>
                        <a:t>Bilateral contracts for 1–2 yrs. Week ahead notification of daily load able to shed</a:t>
                      </a:r>
                      <a:endParaRPr lang="en-US" sz="1050" b="0" dirty="0">
                        <a:solidFill>
                          <a:srgbClr val="FF0000"/>
                        </a:solidFill>
                      </a:endParaRPr>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r>
              <a:tr h="558800">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00" b="1" dirty="0" smtClean="0"/>
                        <a:t>Enhanced Response (EFR)</a:t>
                      </a:r>
                      <a:endParaRPr lang="en-US" sz="1000" b="1"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1-5MW</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solidFill>
                            <a:srgbClr val="FF0000"/>
                          </a:solidFill>
                        </a:rPr>
                        <a:t>1 sec dynamic</a:t>
                      </a:r>
                      <a:endParaRPr lang="en-US" sz="1050" b="0" dirty="0">
                        <a:solidFill>
                          <a:srgbClr val="FF0000"/>
                        </a:solidFill>
                      </a:endParaRPr>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Max 15 min Typically 3–4 min</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New product – trial tender</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r>
            </a:tbl>
          </a:graphicData>
        </a:graphic>
      </p:graphicFrame>
    </p:spTree>
    <p:extLst>
      <p:ext uri="{BB962C8B-B14F-4D97-AF65-F5344CB8AC3E}">
        <p14:creationId xmlns:p14="http://schemas.microsoft.com/office/powerpoint/2010/main" val="13837316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REVIEW OF FINDINGS</a:t>
            </a:r>
            <a:br>
              <a:rPr lang="en-US" dirty="0" smtClean="0"/>
            </a:br>
            <a:r>
              <a:rPr lang="en-GB" sz="1400" dirty="0" smtClean="0">
                <a:solidFill>
                  <a:srgbClr val="63666A">
                    <a:lumMod val="60000"/>
                    <a:lumOff val="40000"/>
                  </a:srgbClr>
                </a:solidFill>
                <a:ea typeface="Arial"/>
                <a:cs typeface="Arial"/>
              </a:rPr>
              <a:t>RESERVE SERVICES</a:t>
            </a:r>
            <a:endParaRPr lang="en-US" dirty="0"/>
          </a:p>
        </p:txBody>
      </p:sp>
      <p:sp>
        <p:nvSpPr>
          <p:cNvPr id="6" name="TextBox 5"/>
          <p:cNvSpPr txBox="1"/>
          <p:nvPr/>
        </p:nvSpPr>
        <p:spPr>
          <a:xfrm>
            <a:off x="176084" y="4676843"/>
            <a:ext cx="1826141" cy="307777"/>
          </a:xfrm>
          <a:prstGeom prst="rect">
            <a:avLst/>
          </a:prstGeom>
          <a:noFill/>
        </p:spPr>
        <p:txBody>
          <a:bodyPr wrap="none" rtlCol="0">
            <a:spAutoFit/>
          </a:bodyPr>
          <a:lstStyle/>
          <a:p>
            <a:r>
              <a:rPr lang="en-US" dirty="0" smtClean="0"/>
              <a:t>[National Grid, 2017]</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270557422"/>
              </p:ext>
            </p:extLst>
          </p:nvPr>
        </p:nvGraphicFramePr>
        <p:xfrm>
          <a:off x="215840" y="835271"/>
          <a:ext cx="8696961" cy="3149598"/>
        </p:xfrm>
        <a:graphic>
          <a:graphicData uri="http://schemas.openxmlformats.org/drawingml/2006/table">
            <a:tbl>
              <a:tblPr firstRow="1" bandRow="1"/>
              <a:tblGrid>
                <a:gridCol w="1664847"/>
                <a:gridCol w="1009173"/>
                <a:gridCol w="873303"/>
                <a:gridCol w="1253447"/>
                <a:gridCol w="1202077"/>
                <a:gridCol w="965770"/>
                <a:gridCol w="1728344"/>
              </a:tblGrid>
              <a:tr h="388293">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Technology</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Minimum</a:t>
                      </a:r>
                      <a:r>
                        <a:rPr lang="en-US" baseline="0" dirty="0" smtClean="0"/>
                        <a:t> size</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Notice Period</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Duration</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Regularity</a:t>
                      </a:r>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Value</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c>
                  <a:txBody>
                    <a:bodyPr/>
                    <a:lstStyle>
                      <a:lvl1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1pPr>
                      <a:lvl2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2pPr>
                      <a:lvl3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3pPr>
                      <a:lvl4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4pPr>
                      <a:lvl5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5pPr>
                      <a:lvl6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6pPr>
                      <a:lvl7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7pPr>
                      <a:lvl8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8pPr>
                      <a:lvl9pPr marR="0" algn="l" rtl="0" eaLnBrk="1" hangingPunct="1">
                        <a:lnSpc>
                          <a:spcPct val="100000"/>
                        </a:lnSpc>
                        <a:spcBef>
                          <a:spcPts val="0"/>
                        </a:spcBef>
                        <a:spcAft>
                          <a:spcPts val="0"/>
                        </a:spcAft>
                        <a:buNone/>
                        <a:defRPr sz="1400" b="1" i="0" u="none" strike="noStrike" cap="none">
                          <a:solidFill>
                            <a:schemeClr val="lt1"/>
                          </a:solidFill>
                          <a:latin typeface="Arial"/>
                          <a:ea typeface=""/>
                          <a:cs typeface=""/>
                          <a:sym typeface="Arial"/>
                        </a:defRPr>
                      </a:lvl9pPr>
                    </a:lstStyle>
                    <a:p>
                      <a:pPr algn="ctr"/>
                      <a:r>
                        <a:rPr lang="en-US" dirty="0" smtClean="0"/>
                        <a:t>Contract</a:t>
                      </a:r>
                      <a:endParaRPr lang="en-US" dirty="0"/>
                    </a:p>
                  </a:txBody>
                  <a:tcPr anchor="ctr">
                    <a:lnL w="12700" cmpd="sng">
                      <a:solidFill>
                        <a:srgbClr val="FFFFFF"/>
                      </a:solidFill>
                    </a:lnL>
                    <a:lnR w="12700" cmpd="sng">
                      <a:solidFill>
                        <a:srgbClr val="FFFFFF"/>
                      </a:solidFill>
                    </a:lnR>
                    <a:lnT w="12700" cmpd="sng">
                      <a:solidFill>
                        <a:srgbClr val="FFFFFF"/>
                      </a:solidFill>
                    </a:lnT>
                    <a:lnB w="38100" cmpd="sng">
                      <a:solidFill>
                        <a:srgbClr val="FFFFFF"/>
                      </a:solidFill>
                    </a:lnB>
                    <a:lnTlToBr w="12700" cmpd="sng">
                      <a:noFill/>
                      <a:prstDash val="solid"/>
                    </a:lnTlToBr>
                    <a:lnBlToTr w="12700" cmpd="sng">
                      <a:noFill/>
                      <a:prstDash val="solid"/>
                    </a:lnBlToTr>
                    <a:solidFill>
                      <a:srgbClr val="464646"/>
                    </a:solidFill>
                  </a:tcPr>
                </a:tc>
              </a:tr>
              <a:tr h="579118">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00" b="1" dirty="0" smtClean="0"/>
                        <a:t>Short Term Operating Reserve (STOR)</a:t>
                      </a:r>
                      <a:endParaRPr lang="en-US" sz="1000" b="1"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3MW</a:t>
                      </a:r>
                      <a:endParaRPr lang="en-US" sz="1050" b="0"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20 min</a:t>
                      </a:r>
                      <a:endParaRPr lang="en-US" sz="1050" b="0"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solidFill>
                            <a:srgbClr val="FF0000"/>
                          </a:solidFill>
                        </a:rPr>
                        <a:t>2–4 </a:t>
                      </a:r>
                      <a:r>
                        <a:rPr lang="en-US" sz="1050" b="0" dirty="0" err="1" smtClean="0">
                          <a:solidFill>
                            <a:srgbClr val="FF0000"/>
                          </a:solidFill>
                        </a:rPr>
                        <a:t>hrs</a:t>
                      </a:r>
                      <a:r>
                        <a:rPr lang="en-US" sz="1050" b="0" dirty="0" smtClean="0">
                          <a:solidFill>
                            <a:srgbClr val="FF0000"/>
                          </a:solidFill>
                        </a:rPr>
                        <a:t> Typically </a:t>
                      </a:r>
                      <a:endParaRPr lang="en-US" sz="1050" b="0" dirty="0">
                        <a:solidFill>
                          <a:srgbClr val="FF0000"/>
                        </a:solidFill>
                      </a:endParaRPr>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Able to deliver 3x per week</a:t>
                      </a:r>
                      <a:endParaRPr lang="en-US" sz="1050" b="0"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a:t>
                      </a:r>
                      <a:endParaRPr lang="en-US" sz="1050" b="0"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3 tenders p.a. ‘Committed’ or ‘Flexible’ service</a:t>
                      </a:r>
                      <a:endParaRPr lang="en-US" sz="1050" b="0" dirty="0"/>
                    </a:p>
                  </a:txBody>
                  <a:tcPr anchor="ctr">
                    <a:lnL w="12700" cmpd="sng">
                      <a:solidFill>
                        <a:srgbClr val="FFFFFF"/>
                      </a:solidFill>
                    </a:lnL>
                    <a:lnR w="12700" cmpd="sng">
                      <a:solidFill>
                        <a:srgbClr val="FFFFFF"/>
                      </a:solidFill>
                    </a:lnR>
                    <a:lnT w="381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r>
              <a:tr h="589280">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00" b="1" dirty="0" smtClean="0"/>
                        <a:t>STOR Runway</a:t>
                      </a:r>
                      <a:endParaRPr lang="en-US" sz="1000" b="1"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&lt;3MW</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20 min</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solidFill>
                            <a:srgbClr val="FF0000"/>
                          </a:solidFill>
                        </a:rPr>
                        <a:t>2–4 </a:t>
                      </a:r>
                      <a:r>
                        <a:rPr lang="en-US" sz="1050" b="0" dirty="0" err="1" smtClean="0">
                          <a:solidFill>
                            <a:srgbClr val="FF0000"/>
                          </a:solidFill>
                        </a:rPr>
                        <a:t>hrs</a:t>
                      </a:r>
                      <a:r>
                        <a:rPr lang="en-US" sz="1050" b="0" dirty="0" smtClean="0">
                          <a:solidFill>
                            <a:srgbClr val="FF0000"/>
                          </a:solidFill>
                        </a:rPr>
                        <a:t> Typically </a:t>
                      </a:r>
                      <a:endParaRPr lang="en-US" sz="1050" b="0" dirty="0">
                        <a:solidFill>
                          <a:srgbClr val="FF0000"/>
                        </a:solidFill>
                      </a:endParaRPr>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Able to deliver 3x per week</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Bilateral contract</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r>
              <a:tr h="619760">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000" b="1" dirty="0" smtClean="0"/>
                        <a:t>Fast Reserve</a:t>
                      </a:r>
                      <a:endParaRPr lang="en-US" sz="1000" b="1"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solidFill>
                            <a:srgbClr val="FF0000"/>
                          </a:solidFill>
                        </a:rPr>
                        <a:t>50MW</a:t>
                      </a:r>
                      <a:endParaRPr lang="en-US" sz="1050" b="0" dirty="0">
                        <a:solidFill>
                          <a:srgbClr val="FF0000"/>
                        </a:solidFill>
                      </a:endParaRPr>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solidFill>
                            <a:srgbClr val="FF0000"/>
                          </a:solidFill>
                        </a:rPr>
                        <a:t>2 min, reaching 50 MW in 4 min</a:t>
                      </a:r>
                      <a:endParaRPr lang="en-US" sz="1050" b="0" dirty="0">
                        <a:solidFill>
                          <a:srgbClr val="FF0000"/>
                        </a:solidFill>
                      </a:endParaRPr>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15 min</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Monthly tender</a:t>
                      </a:r>
                      <a:endParaRPr lang="en-US" sz="1050" b="0" dirty="0">
                        <a:solidFill>
                          <a:srgbClr val="FF0000"/>
                        </a:solidFill>
                      </a:endParaRPr>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40000"/>
                      </a:srgbClr>
                    </a:solidFill>
                  </a:tcPr>
                </a:tc>
              </a:tr>
              <a:tr h="558800">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00" b="1" dirty="0" smtClean="0"/>
                        <a:t>Demand Turn Up</a:t>
                      </a:r>
                      <a:endParaRPr lang="en-US" sz="1000" b="1"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1MW</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10 min, sometimes requested day-ahead</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Min 30 min</a:t>
                      </a: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endParaRPr lang="en-US" sz="1050" b="0" dirty="0"/>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a:t>
                      </a:r>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c>
                  <a:txBody>
                    <a:bodyPr/>
                    <a:lstStyle>
                      <a:lvl1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1pPr>
                      <a:lvl2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2pPr>
                      <a:lvl3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3pPr>
                      <a:lvl4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4pPr>
                      <a:lvl5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5pPr>
                      <a:lvl6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6pPr>
                      <a:lvl7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7pPr>
                      <a:lvl8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8pPr>
                      <a:lvl9pPr marR="0" algn="l" rtl="0" eaLnBrk="1" hangingPunct="1">
                        <a:lnSpc>
                          <a:spcPct val="100000"/>
                        </a:lnSpc>
                        <a:spcBef>
                          <a:spcPts val="0"/>
                        </a:spcBef>
                        <a:spcAft>
                          <a:spcPts val="0"/>
                        </a:spcAft>
                        <a:buNone/>
                        <a:defRPr sz="1400" b="0" i="0" u="none" strike="noStrike" cap="none">
                          <a:solidFill>
                            <a:schemeClr val="dk1"/>
                          </a:solidFill>
                          <a:latin typeface="Arial"/>
                          <a:ea typeface=""/>
                          <a:cs typeface=""/>
                          <a:sym typeface="Arial"/>
                        </a:defRPr>
                      </a:lvl9pPr>
                    </a:lstStyle>
                    <a:p>
                      <a:pPr algn="ctr"/>
                      <a:r>
                        <a:rPr lang="en-US" sz="1050" b="0" dirty="0" smtClean="0"/>
                        <a:t>New product – trial tender</a:t>
                      </a:r>
                      <a:endParaRPr lang="en-US" sz="1050" b="0" dirty="0">
                        <a:solidFill>
                          <a:srgbClr val="FF0000"/>
                        </a:solidFill>
                      </a:endParaRPr>
                    </a:p>
                  </a:txBody>
                  <a:tcPr anchor="ctr">
                    <a:lnL w="12700" cmpd="sng">
                      <a:solidFill>
                        <a:srgbClr val="FFFFFF"/>
                      </a:solidFill>
                    </a:lnL>
                    <a:lnR w="12700" cmpd="sng">
                      <a:solidFill>
                        <a:srgbClr val="FFFFFF"/>
                      </a:solidFill>
                    </a:lnR>
                    <a:lnT w="12700" cmpd="sng">
                      <a:solidFill>
                        <a:srgbClr val="FFFFFF"/>
                      </a:solidFill>
                    </a:lnT>
                    <a:lnB w="12700" cmpd="sng">
                      <a:solidFill>
                        <a:srgbClr val="FFFFFF"/>
                      </a:solidFill>
                    </a:lnB>
                    <a:lnTlToBr w="12700" cmpd="sng">
                      <a:noFill/>
                      <a:prstDash val="solid"/>
                    </a:lnTlToBr>
                    <a:lnBlToTr w="12700" cmpd="sng">
                      <a:noFill/>
                      <a:prstDash val="solid"/>
                    </a:lnBlToTr>
                    <a:solidFill>
                      <a:srgbClr val="464646">
                        <a:tint val="20000"/>
                      </a:srgbClr>
                    </a:solidFill>
                  </a:tcPr>
                </a:tc>
              </a:tr>
            </a:tbl>
          </a:graphicData>
        </a:graphic>
      </p:graphicFrame>
    </p:spTree>
    <p:extLst>
      <p:ext uri="{BB962C8B-B14F-4D97-AF65-F5344CB8AC3E}">
        <p14:creationId xmlns:p14="http://schemas.microsoft.com/office/powerpoint/2010/main" val="1008057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a:blip r:embed="rId3">
            <a:extLst>
              <a:ext uri="{BEBA8EAE-BF5A-486C-A8C5-ECC9F3942E4B}">
                <a14:imgProps xmlns:a14="http://schemas.microsoft.com/office/drawing/2010/main">
                  <a14:imgLayer r:embed="rId4">
                    <a14:imgEffect>
                      <a14:backgroundRemoval t="10000" b="90000" l="10000" r="90000">
                        <a14:backgroundMark x1="28990" y1="41873" x2="22328" y2="46684"/>
                        <a14:backgroundMark x1="22035" y1="46424" x2="21889" y2="53836"/>
                        <a14:backgroundMark x1="21669" y1="53836" x2="21669" y2="59688"/>
                        <a14:backgroundMark x1="21230" y1="60078" x2="21742" y2="61378"/>
                        <a14:backgroundMark x1="21669" y1="61769" x2="21742" y2="64629"/>
                      </a14:backgroundRemoval>
                    </a14:imgEffect>
                  </a14:imgLayer>
                </a14:imgProps>
              </a:ext>
            </a:extLst>
          </a:blip>
          <a:stretch>
            <a:fillRect/>
          </a:stretch>
        </p:blipFill>
        <p:spPr>
          <a:xfrm>
            <a:off x="2688703" y="1152310"/>
            <a:ext cx="7613769" cy="4286229"/>
          </a:xfrm>
          <a:prstGeom prst="rect">
            <a:avLst/>
          </a:prstGeom>
        </p:spPr>
      </p:pic>
      <p:sp>
        <p:nvSpPr>
          <p:cNvPr id="2" name="Title 1"/>
          <p:cNvSpPr>
            <a:spLocks noGrp="1"/>
          </p:cNvSpPr>
          <p:nvPr>
            <p:ph type="title"/>
          </p:nvPr>
        </p:nvSpPr>
        <p:spPr/>
        <p:txBody>
          <a:bodyPr/>
          <a:lstStyle/>
          <a:p>
            <a:r>
              <a:rPr lang="en-GB" dirty="0" smtClean="0"/>
              <a:t>VEHICLE DEFINITIONS</a:t>
            </a:r>
            <a:r>
              <a:rPr lang="en-GB" dirty="0"/>
              <a:t/>
            </a:r>
            <a:br>
              <a:rPr lang="en-GB" dirty="0"/>
            </a:br>
            <a:r>
              <a:rPr lang="en-GB" sz="1400" dirty="0" smtClean="0">
                <a:solidFill>
                  <a:srgbClr val="63666A">
                    <a:lumMod val="60000"/>
                    <a:lumOff val="40000"/>
                  </a:srgbClr>
                </a:solidFill>
                <a:ea typeface="Arial"/>
                <a:cs typeface="Arial"/>
              </a:rPr>
              <a:t>BEV and PHEV</a:t>
            </a:r>
            <a:endParaRPr lang="en-US" dirty="0"/>
          </a:p>
        </p:txBody>
      </p:sp>
      <p:graphicFrame>
        <p:nvGraphicFramePr>
          <p:cNvPr id="8" name="Table 7"/>
          <p:cNvGraphicFramePr>
            <a:graphicFrameLocks noGrp="1"/>
          </p:cNvGraphicFramePr>
          <p:nvPr>
            <p:extLst>
              <p:ext uri="{D42A27DB-BD31-4B8C-83A1-F6EECF244321}">
                <p14:modId xmlns:p14="http://schemas.microsoft.com/office/powerpoint/2010/main" val="2091965550"/>
              </p:ext>
            </p:extLst>
          </p:nvPr>
        </p:nvGraphicFramePr>
        <p:xfrm>
          <a:off x="291773" y="1039714"/>
          <a:ext cx="8696959" cy="1686558"/>
        </p:xfrm>
        <a:graphic>
          <a:graphicData uri="http://schemas.openxmlformats.org/drawingml/2006/table">
            <a:tbl>
              <a:tblPr firstRow="1" bandRow="1">
                <a:tableStyleId>{93296810-A885-4BE3-A3E7-6D5BEEA58F35}</a:tableStyleId>
              </a:tblPr>
              <a:tblGrid>
                <a:gridCol w="1331959"/>
                <a:gridCol w="1797320"/>
                <a:gridCol w="1219201"/>
                <a:gridCol w="1449493"/>
                <a:gridCol w="1449493"/>
                <a:gridCol w="1449493"/>
              </a:tblGrid>
              <a:tr h="0">
                <a:tc>
                  <a:txBody>
                    <a:bodyPr/>
                    <a:lstStyle/>
                    <a:p>
                      <a:pPr algn="ctr"/>
                      <a:r>
                        <a:rPr lang="en-US" dirty="0" smtClean="0"/>
                        <a:t>Vehicle</a:t>
                      </a:r>
                      <a:endParaRPr lang="en-US" dirty="0"/>
                    </a:p>
                  </a:txBody>
                  <a:tcPr anchor="ctr"/>
                </a:tc>
                <a:tc>
                  <a:txBody>
                    <a:bodyPr/>
                    <a:lstStyle/>
                    <a:p>
                      <a:pPr algn="ctr"/>
                      <a:r>
                        <a:rPr lang="en-US" dirty="0" smtClean="0"/>
                        <a:t>Class</a:t>
                      </a:r>
                      <a:endParaRPr lang="en-US" dirty="0"/>
                    </a:p>
                  </a:txBody>
                  <a:tcPr anchor="ctr"/>
                </a:tc>
                <a:tc>
                  <a:txBody>
                    <a:bodyPr/>
                    <a:lstStyle/>
                    <a:p>
                      <a:pPr algn="ctr"/>
                      <a:r>
                        <a:rPr lang="en-US" dirty="0" smtClean="0"/>
                        <a:t>Battery</a:t>
                      </a:r>
                      <a:r>
                        <a:rPr lang="en-US" baseline="0" dirty="0" smtClean="0"/>
                        <a:t> Capacity</a:t>
                      </a:r>
                      <a:endParaRPr lang="en-US" dirty="0"/>
                    </a:p>
                  </a:txBody>
                  <a:tcPr anchor="ctr"/>
                </a:tc>
                <a:tc>
                  <a:txBody>
                    <a:bodyPr/>
                    <a:lstStyle/>
                    <a:p>
                      <a:pPr algn="ctr"/>
                      <a:r>
                        <a:rPr lang="en-US" dirty="0" smtClean="0"/>
                        <a:t>Max Charge Rate</a:t>
                      </a:r>
                      <a:endParaRPr lang="en-US" dirty="0"/>
                    </a:p>
                  </a:txBody>
                  <a:tcPr anchor="ctr"/>
                </a:tc>
                <a:tc>
                  <a:txBody>
                    <a:bodyPr/>
                    <a:lstStyle/>
                    <a:p>
                      <a:pPr algn="ctr"/>
                      <a:r>
                        <a:rPr lang="en-US" dirty="0" smtClean="0"/>
                        <a:t>Time to charge at home</a:t>
                      </a:r>
                      <a:endParaRPr lang="en-US" dirty="0"/>
                    </a:p>
                  </a:txBody>
                  <a:tcPr anchor="ctr"/>
                </a:tc>
                <a:tc>
                  <a:txBody>
                    <a:bodyPr/>
                    <a:lstStyle/>
                    <a:p>
                      <a:pPr algn="ctr"/>
                      <a:r>
                        <a:rPr lang="en-US" dirty="0" smtClean="0"/>
                        <a:t>Range on battery</a:t>
                      </a:r>
                      <a:endParaRPr lang="en-US" dirty="0"/>
                    </a:p>
                  </a:txBody>
                  <a:tcPr anchor="ctr"/>
                </a:tc>
              </a:tr>
              <a:tr h="579118">
                <a:tc>
                  <a:txBody>
                    <a:bodyPr/>
                    <a:lstStyle/>
                    <a:p>
                      <a:pPr algn="ctr"/>
                      <a:r>
                        <a:rPr lang="en-US" sz="1200" b="1" dirty="0" smtClean="0"/>
                        <a:t>Jaguar I-Pace</a:t>
                      </a:r>
                      <a:endParaRPr lang="en-US" sz="1200" b="1" dirty="0"/>
                    </a:p>
                  </a:txBody>
                  <a:tcPr anchor="ctr"/>
                </a:tc>
                <a:tc>
                  <a:txBody>
                    <a:bodyPr/>
                    <a:lstStyle/>
                    <a:p>
                      <a:pPr algn="ctr"/>
                      <a:r>
                        <a:rPr lang="en-US" sz="1200" b="0" dirty="0" smtClean="0"/>
                        <a:t>Battery Electric Vehicle (BEV)</a:t>
                      </a:r>
                      <a:endParaRPr lang="en-US" sz="1200" b="0" dirty="0"/>
                    </a:p>
                  </a:txBody>
                  <a:tcPr anchor="ctr"/>
                </a:tc>
                <a:tc>
                  <a:txBody>
                    <a:bodyPr/>
                    <a:lstStyle/>
                    <a:p>
                      <a:pPr algn="ctr"/>
                      <a:r>
                        <a:rPr lang="en-US" sz="1200" b="0" dirty="0" smtClean="0"/>
                        <a:t>~100 kWh</a:t>
                      </a:r>
                      <a:endParaRPr lang="en-US" sz="1200" b="0" dirty="0"/>
                    </a:p>
                  </a:txBody>
                  <a:tcPr anchor="ctr"/>
                </a:tc>
                <a:tc>
                  <a:txBody>
                    <a:bodyPr/>
                    <a:lstStyle/>
                    <a:p>
                      <a:pPr algn="ctr"/>
                      <a:r>
                        <a:rPr lang="en-US" sz="1200" b="0" dirty="0" smtClean="0"/>
                        <a:t>150kW</a:t>
                      </a:r>
                      <a:endParaRPr lang="en-US" sz="1200" b="0" dirty="0"/>
                    </a:p>
                  </a:txBody>
                  <a:tcPr anchor="ctr"/>
                </a:tc>
                <a:tc>
                  <a:txBody>
                    <a:bodyPr/>
                    <a:lstStyle/>
                    <a:p>
                      <a:pPr algn="ctr"/>
                      <a:r>
                        <a:rPr lang="en-US" sz="1200" b="0" dirty="0" smtClean="0"/>
                        <a:t>15 Hours (7kW)</a:t>
                      </a:r>
                      <a:endParaRPr lang="en-US" sz="1200" b="0" dirty="0"/>
                    </a:p>
                  </a:txBody>
                  <a:tcPr anchor="ctr"/>
                </a:tc>
                <a:tc>
                  <a:txBody>
                    <a:bodyPr/>
                    <a:lstStyle/>
                    <a:p>
                      <a:pPr algn="ctr"/>
                      <a:r>
                        <a:rPr lang="en-US" sz="1200" b="0" dirty="0" smtClean="0"/>
                        <a:t>310 miles</a:t>
                      </a:r>
                      <a:endParaRPr lang="en-US" sz="1200" b="0" dirty="0"/>
                    </a:p>
                  </a:txBody>
                  <a:tcPr anchor="ctr"/>
                </a:tc>
              </a:tr>
              <a:tr h="589280">
                <a:tc>
                  <a:txBody>
                    <a:bodyPr/>
                    <a:lstStyle/>
                    <a:p>
                      <a:pPr algn="ctr"/>
                      <a:r>
                        <a:rPr lang="en-US" sz="1200" b="1" dirty="0" smtClean="0"/>
                        <a:t>Audi Q7 </a:t>
                      </a:r>
                      <a:r>
                        <a:rPr lang="en-US" sz="1200" b="1" dirty="0" smtClean="0"/>
                        <a:t>E-Tron</a:t>
                      </a:r>
                      <a:endParaRPr lang="en-US" sz="1200" b="1" dirty="0"/>
                    </a:p>
                  </a:txBody>
                  <a:tcPr anchor="ctr"/>
                </a:tc>
                <a:tc>
                  <a:txBody>
                    <a:bodyPr/>
                    <a:lstStyle/>
                    <a:p>
                      <a:pPr algn="ctr"/>
                      <a:r>
                        <a:rPr lang="en-US" sz="1200" b="0" dirty="0" smtClean="0"/>
                        <a:t>Plug in Hybrid Electric</a:t>
                      </a:r>
                      <a:r>
                        <a:rPr lang="en-US" sz="1200" b="0" baseline="0" dirty="0" smtClean="0"/>
                        <a:t> Vehicle (PHEV)</a:t>
                      </a:r>
                      <a:endParaRPr lang="en-US" sz="1200" b="0" dirty="0"/>
                    </a:p>
                  </a:txBody>
                  <a:tcPr anchor="ctr"/>
                </a:tc>
                <a:tc>
                  <a:txBody>
                    <a:bodyPr/>
                    <a:lstStyle/>
                    <a:p>
                      <a:pPr algn="ctr"/>
                      <a:r>
                        <a:rPr lang="en-US" sz="1200" b="0" dirty="0" smtClean="0"/>
                        <a:t>17.3 kWh</a:t>
                      </a:r>
                      <a:endParaRPr lang="en-US" sz="1200" b="0" dirty="0"/>
                    </a:p>
                  </a:txBody>
                  <a:tcPr anchor="ctr"/>
                </a:tc>
                <a:tc>
                  <a:txBody>
                    <a:bodyPr/>
                    <a:lstStyle/>
                    <a:p>
                      <a:pPr algn="ctr"/>
                      <a:r>
                        <a:rPr lang="en-US" sz="1200" b="0" dirty="0" smtClean="0"/>
                        <a:t>7kW</a:t>
                      </a:r>
                      <a:endParaRPr lang="en-US" sz="1200" b="0" dirty="0"/>
                    </a:p>
                  </a:txBody>
                  <a:tcPr anchor="ctr"/>
                </a:tc>
                <a:tc>
                  <a:txBody>
                    <a:bodyPr/>
                    <a:lstStyle/>
                    <a:p>
                      <a:pPr algn="ctr"/>
                      <a:r>
                        <a:rPr lang="en-US" sz="1200" b="0" dirty="0" smtClean="0"/>
                        <a:t>2.5 Hours (7kW)</a:t>
                      </a:r>
                      <a:endParaRPr lang="en-US" sz="1200" b="0" dirty="0"/>
                    </a:p>
                  </a:txBody>
                  <a:tcPr anchor="ctr"/>
                </a:tc>
                <a:tc>
                  <a:txBody>
                    <a:body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200" b="0" dirty="0" smtClean="0"/>
                        <a:t>34 miles</a:t>
                      </a:r>
                    </a:p>
                  </a:txBody>
                  <a:tcPr anchor="ctr"/>
                </a:tc>
              </a:tr>
            </a:tbl>
          </a:graphicData>
        </a:graphic>
      </p:graphicFrame>
      <p:pic>
        <p:nvPicPr>
          <p:cNvPr id="9" name="Picture 8"/>
          <p:cNvPicPr>
            <a:picLocks noChangeAspect="1"/>
          </p:cNvPicPr>
          <p:nvPr/>
        </p:nvPicPr>
        <p:blipFill>
          <a:blip r:embed="rId5"/>
          <a:stretch>
            <a:fillRect/>
          </a:stretch>
        </p:blipFill>
        <p:spPr>
          <a:xfrm flipH="1">
            <a:off x="-313114" y="2547340"/>
            <a:ext cx="5218959" cy="2104419"/>
          </a:xfrm>
          <a:prstGeom prst="rect">
            <a:avLst/>
          </a:prstGeom>
        </p:spPr>
      </p:pic>
      <p:sp>
        <p:nvSpPr>
          <p:cNvPr id="3" name="Rectangle 2"/>
          <p:cNvSpPr/>
          <p:nvPr/>
        </p:nvSpPr>
        <p:spPr>
          <a:xfrm>
            <a:off x="1547602" y="4343982"/>
            <a:ext cx="1497526" cy="307777"/>
          </a:xfrm>
          <a:prstGeom prst="rect">
            <a:avLst/>
          </a:prstGeom>
        </p:spPr>
        <p:txBody>
          <a:bodyPr wrap="none">
            <a:spAutoFit/>
          </a:bodyPr>
          <a:lstStyle/>
          <a:p>
            <a:pPr algn="ctr"/>
            <a:r>
              <a:rPr lang="en-US" b="1" dirty="0"/>
              <a:t>Audi Q7 E</a:t>
            </a:r>
            <a:r>
              <a:rPr lang="en-US" b="1" dirty="0" smtClean="0"/>
              <a:t>-Tron</a:t>
            </a:r>
            <a:endParaRPr lang="en-US" b="1" dirty="0"/>
          </a:p>
        </p:txBody>
      </p:sp>
      <p:sp>
        <p:nvSpPr>
          <p:cNvPr id="4" name="Rectangle 3"/>
          <p:cNvSpPr/>
          <p:nvPr/>
        </p:nvSpPr>
        <p:spPr>
          <a:xfrm>
            <a:off x="5821364" y="4343982"/>
            <a:ext cx="1348446" cy="307777"/>
          </a:xfrm>
          <a:prstGeom prst="rect">
            <a:avLst/>
          </a:prstGeom>
        </p:spPr>
        <p:txBody>
          <a:bodyPr wrap="none">
            <a:spAutoFit/>
          </a:bodyPr>
          <a:lstStyle/>
          <a:p>
            <a:pPr algn="ctr"/>
            <a:r>
              <a:rPr lang="en-US" b="1"/>
              <a:t>Jaguar I-Pace</a:t>
            </a:r>
            <a:endParaRPr lang="en-US" b="1" dirty="0"/>
          </a:p>
        </p:txBody>
      </p:sp>
      <p:sp>
        <p:nvSpPr>
          <p:cNvPr id="10" name="TextBox 9"/>
          <p:cNvSpPr txBox="1"/>
          <p:nvPr/>
        </p:nvSpPr>
        <p:spPr>
          <a:xfrm>
            <a:off x="176084" y="4676843"/>
            <a:ext cx="1140056" cy="307777"/>
          </a:xfrm>
          <a:prstGeom prst="rect">
            <a:avLst/>
          </a:prstGeom>
          <a:noFill/>
        </p:spPr>
        <p:txBody>
          <a:bodyPr wrap="none" rtlCol="0">
            <a:spAutoFit/>
          </a:bodyPr>
          <a:lstStyle/>
          <a:p>
            <a:r>
              <a:rPr lang="en-US" dirty="0" smtClean="0"/>
              <a:t>[Audi, 2018]</a:t>
            </a:r>
            <a:endParaRPr lang="en-US" dirty="0"/>
          </a:p>
        </p:txBody>
      </p:sp>
      <p:sp>
        <p:nvSpPr>
          <p:cNvPr id="12" name="TextBox 11"/>
          <p:cNvSpPr txBox="1"/>
          <p:nvPr/>
        </p:nvSpPr>
        <p:spPr>
          <a:xfrm>
            <a:off x="1196384" y="4676842"/>
            <a:ext cx="1099981" cy="307777"/>
          </a:xfrm>
          <a:prstGeom prst="rect">
            <a:avLst/>
          </a:prstGeom>
          <a:noFill/>
        </p:spPr>
        <p:txBody>
          <a:bodyPr wrap="none" rtlCol="0">
            <a:spAutoFit/>
          </a:bodyPr>
          <a:lstStyle/>
          <a:p>
            <a:r>
              <a:rPr lang="en-US" dirty="0" smtClean="0"/>
              <a:t>[JLR, 2018]</a:t>
            </a:r>
            <a:endParaRPr lang="en-US" dirty="0"/>
          </a:p>
        </p:txBody>
      </p:sp>
    </p:spTree>
    <p:extLst>
      <p:ext uri="{BB962C8B-B14F-4D97-AF65-F5344CB8AC3E}">
        <p14:creationId xmlns:p14="http://schemas.microsoft.com/office/powerpoint/2010/main" val="290354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smtClean="0"/>
              <a:t>SYSTEM LOGIC</a:t>
            </a:r>
            <a:r>
              <a:rPr lang="en-GB" dirty="0"/>
              <a:t/>
            </a:r>
            <a:br>
              <a:rPr lang="en-GB" dirty="0"/>
            </a:br>
            <a:r>
              <a:rPr lang="en-GB" sz="1400" dirty="0" smtClean="0">
                <a:solidFill>
                  <a:srgbClr val="63666A">
                    <a:lumMod val="60000"/>
                    <a:lumOff val="40000"/>
                  </a:srgbClr>
                </a:solidFill>
                <a:ea typeface="Arial"/>
                <a:cs typeface="Arial"/>
              </a:rPr>
              <a:t>CHARGE CONTROL WITHOUT DSR</a:t>
            </a:r>
            <a:endParaRPr lang="en-GB" sz="1400" dirty="0">
              <a:solidFill>
                <a:schemeClr val="bg2">
                  <a:lumMod val="60000"/>
                  <a:lumOff val="40000"/>
                </a:schemeClr>
              </a:solidFill>
              <a:latin typeface="Arial"/>
              <a:ea typeface="Arial"/>
              <a:cs typeface="Arial"/>
            </a:endParaRPr>
          </a:p>
        </p:txBody>
      </p:sp>
      <p:grpSp>
        <p:nvGrpSpPr>
          <p:cNvPr id="46" name="Group 45"/>
          <p:cNvGrpSpPr/>
          <p:nvPr/>
        </p:nvGrpSpPr>
        <p:grpSpPr>
          <a:xfrm>
            <a:off x="902970" y="1451610"/>
            <a:ext cx="7022340" cy="2183970"/>
            <a:chOff x="902970" y="1451610"/>
            <a:chExt cx="7022340" cy="2183970"/>
          </a:xfrm>
        </p:grpSpPr>
        <p:sp>
          <p:nvSpPr>
            <p:cNvPr id="3" name="Diamond 2"/>
            <p:cNvSpPr/>
            <p:nvPr/>
          </p:nvSpPr>
          <p:spPr>
            <a:xfrm>
              <a:off x="3400425" y="1451610"/>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smtClean="0">
                  <a:solidFill>
                    <a:sysClr val="windowText" lastClr="000000"/>
                  </a:solidFill>
                </a:rPr>
                <a:t>EV Plugged in</a:t>
              </a:r>
              <a:endParaRPr lang="en-US" sz="1100" b="1" dirty="0">
                <a:solidFill>
                  <a:sysClr val="windowText" lastClr="000000"/>
                </a:solidFill>
              </a:endParaRPr>
            </a:p>
          </p:txBody>
        </p:sp>
        <p:sp>
          <p:nvSpPr>
            <p:cNvPr id="8" name="Diamond 7"/>
            <p:cNvSpPr/>
            <p:nvPr/>
          </p:nvSpPr>
          <p:spPr>
            <a:xfrm>
              <a:off x="3400425" y="2735580"/>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smtClean="0">
                  <a:solidFill>
                    <a:sysClr val="windowText" lastClr="000000"/>
                  </a:solidFill>
                </a:rPr>
                <a:t>SOC &lt; 100%</a:t>
              </a:r>
              <a:endParaRPr lang="en-US" sz="1100" b="1" dirty="0">
                <a:solidFill>
                  <a:sysClr val="windowText" lastClr="000000"/>
                </a:solidFill>
              </a:endParaRPr>
            </a:p>
          </p:txBody>
        </p:sp>
        <p:sp>
          <p:nvSpPr>
            <p:cNvPr id="4" name="Rounded Rectangle 3"/>
            <p:cNvSpPr/>
            <p:nvPr/>
          </p:nvSpPr>
          <p:spPr>
            <a:xfrm>
              <a:off x="902970" y="2814107"/>
              <a:ext cx="1108710" cy="7429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smtClean="0">
                  <a:solidFill>
                    <a:sysClr val="windowText" lastClr="000000"/>
                  </a:solidFill>
                </a:rPr>
                <a:t>CHARGING</a:t>
              </a:r>
              <a:endParaRPr lang="en-US" sz="1100" b="1">
                <a:solidFill>
                  <a:sysClr val="windowText" lastClr="000000"/>
                </a:solidFill>
              </a:endParaRPr>
            </a:p>
          </p:txBody>
        </p:sp>
        <p:sp>
          <p:nvSpPr>
            <p:cNvPr id="9" name="Rounded Rectangle 8"/>
            <p:cNvSpPr/>
            <p:nvPr/>
          </p:nvSpPr>
          <p:spPr>
            <a:xfrm>
              <a:off x="6816600" y="2814107"/>
              <a:ext cx="1108710" cy="742950"/>
            </a:xfrm>
            <a:prstGeom prst="roundRect">
              <a:avLst/>
            </a:prstGeom>
            <a:solidFill>
              <a:srgbClr val="C0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smtClean="0">
                  <a:solidFill>
                    <a:sysClr val="windowText" lastClr="000000"/>
                  </a:solidFill>
                </a:rPr>
                <a:t>NOT CHARGING</a:t>
              </a:r>
              <a:endParaRPr lang="en-US" sz="1100" b="1">
                <a:solidFill>
                  <a:sysClr val="windowText" lastClr="000000"/>
                </a:solidFill>
              </a:endParaRPr>
            </a:p>
          </p:txBody>
        </p:sp>
        <p:cxnSp>
          <p:nvCxnSpPr>
            <p:cNvPr id="11" name="Elbow Connector 10"/>
            <p:cNvCxnSpPr>
              <a:endCxn id="4" idx="3"/>
            </p:cNvCxnSpPr>
            <p:nvPr/>
          </p:nvCxnSpPr>
          <p:spPr>
            <a:xfrm rot="10800000" flipV="1">
              <a:off x="2011681" y="3185106"/>
              <a:ext cx="1388745" cy="475"/>
            </a:xfrm>
            <a:prstGeom prst="bentConnector3">
              <a:avLst/>
            </a:prstGeom>
            <a:ln>
              <a:tailEnd type="triangle"/>
            </a:ln>
          </p:spPr>
          <p:style>
            <a:lnRef idx="3">
              <a:schemeClr val="dk1"/>
            </a:lnRef>
            <a:fillRef idx="0">
              <a:schemeClr val="dk1"/>
            </a:fillRef>
            <a:effectRef idx="2">
              <a:schemeClr val="dk1"/>
            </a:effectRef>
            <a:fontRef idx="minor">
              <a:schemeClr val="tx1"/>
            </a:fontRef>
          </p:style>
        </p:cxnSp>
        <p:cxnSp>
          <p:nvCxnSpPr>
            <p:cNvPr id="12" name="Elbow Connector 11"/>
            <p:cNvCxnSpPr>
              <a:stCxn id="8" idx="3"/>
              <a:endCxn id="9" idx="1"/>
            </p:cNvCxnSpPr>
            <p:nvPr/>
          </p:nvCxnSpPr>
          <p:spPr>
            <a:xfrm>
              <a:off x="5416425" y="3185580"/>
              <a:ext cx="1400175" cy="2"/>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0" name="Elbow Connector 19"/>
            <p:cNvCxnSpPr>
              <a:stCxn id="3" idx="2"/>
              <a:endCxn id="8" idx="0"/>
            </p:cNvCxnSpPr>
            <p:nvPr/>
          </p:nvCxnSpPr>
          <p:spPr>
            <a:xfrm rot="5400000">
              <a:off x="4222790" y="2549945"/>
              <a:ext cx="383970" cy="0"/>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3" name="Elbow Connector 22"/>
            <p:cNvCxnSpPr>
              <a:stCxn id="3" idx="3"/>
            </p:cNvCxnSpPr>
            <p:nvPr/>
          </p:nvCxnSpPr>
          <p:spPr>
            <a:xfrm>
              <a:off x="5416425" y="1901610"/>
              <a:ext cx="1400175" cy="1168926"/>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sp>
          <p:nvSpPr>
            <p:cNvPr id="36" name="TextBox 35"/>
            <p:cNvSpPr txBox="1"/>
            <p:nvPr/>
          </p:nvSpPr>
          <p:spPr>
            <a:xfrm>
              <a:off x="4420490" y="2270740"/>
              <a:ext cx="582930" cy="307777"/>
            </a:xfrm>
            <a:prstGeom prst="rect">
              <a:avLst/>
            </a:prstGeom>
            <a:noFill/>
          </p:spPr>
          <p:txBody>
            <a:bodyPr wrap="square" rtlCol="0">
              <a:spAutoFit/>
            </a:bodyPr>
            <a:lstStyle/>
            <a:p>
              <a:r>
                <a:rPr lang="en-US" b="1" dirty="0" smtClean="0"/>
                <a:t>1</a:t>
              </a:r>
              <a:endParaRPr lang="en-US" b="1" dirty="0"/>
            </a:p>
          </p:txBody>
        </p:sp>
        <p:sp>
          <p:nvSpPr>
            <p:cNvPr id="37" name="TextBox 36"/>
            <p:cNvSpPr txBox="1"/>
            <p:nvPr/>
          </p:nvSpPr>
          <p:spPr>
            <a:xfrm>
              <a:off x="3346743" y="2836615"/>
              <a:ext cx="582930" cy="307777"/>
            </a:xfrm>
            <a:prstGeom prst="rect">
              <a:avLst/>
            </a:prstGeom>
            <a:noFill/>
          </p:spPr>
          <p:txBody>
            <a:bodyPr wrap="square" rtlCol="0">
              <a:spAutoFit/>
            </a:bodyPr>
            <a:lstStyle/>
            <a:p>
              <a:r>
                <a:rPr lang="en-US" b="1" dirty="0" smtClean="0"/>
                <a:t>1</a:t>
              </a:r>
              <a:endParaRPr lang="en-US" b="1" dirty="0"/>
            </a:p>
          </p:txBody>
        </p:sp>
        <p:sp>
          <p:nvSpPr>
            <p:cNvPr id="39" name="TextBox 38"/>
            <p:cNvSpPr txBox="1"/>
            <p:nvPr/>
          </p:nvSpPr>
          <p:spPr>
            <a:xfrm>
              <a:off x="5260855" y="1572163"/>
              <a:ext cx="582930" cy="307777"/>
            </a:xfrm>
            <a:prstGeom prst="rect">
              <a:avLst/>
            </a:prstGeom>
            <a:noFill/>
          </p:spPr>
          <p:txBody>
            <a:bodyPr wrap="square" rtlCol="0">
              <a:spAutoFit/>
            </a:bodyPr>
            <a:lstStyle/>
            <a:p>
              <a:r>
                <a:rPr lang="en-US" b="1" dirty="0" smtClean="0"/>
                <a:t>0</a:t>
              </a:r>
              <a:endParaRPr lang="en-US" b="1" dirty="0"/>
            </a:p>
          </p:txBody>
        </p:sp>
        <p:sp>
          <p:nvSpPr>
            <p:cNvPr id="40" name="TextBox 39"/>
            <p:cNvSpPr txBox="1"/>
            <p:nvPr/>
          </p:nvSpPr>
          <p:spPr>
            <a:xfrm>
              <a:off x="5260855" y="2877330"/>
              <a:ext cx="582930" cy="307777"/>
            </a:xfrm>
            <a:prstGeom prst="rect">
              <a:avLst/>
            </a:prstGeom>
            <a:noFill/>
          </p:spPr>
          <p:txBody>
            <a:bodyPr wrap="square" rtlCol="0">
              <a:spAutoFit/>
            </a:bodyPr>
            <a:lstStyle/>
            <a:p>
              <a:r>
                <a:rPr lang="en-US" b="1" dirty="0" smtClean="0"/>
                <a:t>0</a:t>
              </a:r>
              <a:endParaRPr lang="en-US" b="1" dirty="0"/>
            </a:p>
          </p:txBody>
        </p:sp>
      </p:grpSp>
    </p:spTree>
    <p:extLst>
      <p:ext uri="{BB962C8B-B14F-4D97-AF65-F5344CB8AC3E}">
        <p14:creationId xmlns:p14="http://schemas.microsoft.com/office/powerpoint/2010/main" val="1461991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smtClean="0"/>
              <a:t>SYSTEM LOGIC</a:t>
            </a:r>
            <a:r>
              <a:rPr lang="en-GB" dirty="0"/>
              <a:t/>
            </a:r>
            <a:br>
              <a:rPr lang="en-GB" dirty="0"/>
            </a:br>
            <a:r>
              <a:rPr lang="en-GB" sz="1400" dirty="0">
                <a:solidFill>
                  <a:srgbClr val="63666A">
                    <a:lumMod val="60000"/>
                    <a:lumOff val="40000"/>
                  </a:srgbClr>
                </a:solidFill>
                <a:ea typeface="Arial"/>
                <a:cs typeface="Arial"/>
              </a:rPr>
              <a:t>CHARGE CONTROL </a:t>
            </a:r>
            <a:r>
              <a:rPr lang="en-GB" sz="1400" dirty="0" smtClean="0">
                <a:solidFill>
                  <a:srgbClr val="63666A">
                    <a:lumMod val="60000"/>
                    <a:lumOff val="40000"/>
                  </a:srgbClr>
                </a:solidFill>
                <a:ea typeface="Arial"/>
                <a:cs typeface="Arial"/>
              </a:rPr>
              <a:t>WITH </a:t>
            </a:r>
            <a:r>
              <a:rPr lang="en-GB" sz="1400" dirty="0">
                <a:solidFill>
                  <a:srgbClr val="63666A">
                    <a:lumMod val="60000"/>
                    <a:lumOff val="40000"/>
                  </a:srgbClr>
                </a:solidFill>
                <a:ea typeface="Arial"/>
                <a:cs typeface="Arial"/>
              </a:rPr>
              <a:t>DSR</a:t>
            </a:r>
            <a:endParaRPr lang="en-GB" sz="1400" dirty="0">
              <a:solidFill>
                <a:schemeClr val="bg2">
                  <a:lumMod val="60000"/>
                  <a:lumOff val="40000"/>
                </a:schemeClr>
              </a:solidFill>
              <a:latin typeface="Arial"/>
              <a:ea typeface="Arial"/>
              <a:cs typeface="Arial"/>
            </a:endParaRPr>
          </a:p>
        </p:txBody>
      </p:sp>
      <p:grpSp>
        <p:nvGrpSpPr>
          <p:cNvPr id="67" name="Group 66"/>
          <p:cNvGrpSpPr/>
          <p:nvPr/>
        </p:nvGrpSpPr>
        <p:grpSpPr>
          <a:xfrm>
            <a:off x="880110" y="1040130"/>
            <a:ext cx="7033770" cy="4083227"/>
            <a:chOff x="880110" y="1040130"/>
            <a:chExt cx="7033770" cy="4083227"/>
          </a:xfrm>
        </p:grpSpPr>
        <p:sp>
          <p:nvSpPr>
            <p:cNvPr id="3" name="Diamond 2"/>
            <p:cNvSpPr/>
            <p:nvPr/>
          </p:nvSpPr>
          <p:spPr>
            <a:xfrm>
              <a:off x="3388995" y="1040130"/>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smtClean="0">
                  <a:solidFill>
                    <a:sysClr val="windowText" lastClr="000000"/>
                  </a:solidFill>
                </a:rPr>
                <a:t>EV Plugged in</a:t>
              </a:r>
              <a:endParaRPr lang="en-US" sz="1100" b="1" dirty="0">
                <a:solidFill>
                  <a:sysClr val="windowText" lastClr="000000"/>
                </a:solidFill>
              </a:endParaRPr>
            </a:p>
          </p:txBody>
        </p:sp>
        <p:sp>
          <p:nvSpPr>
            <p:cNvPr id="8" name="Diamond 7"/>
            <p:cNvSpPr/>
            <p:nvPr/>
          </p:nvSpPr>
          <p:spPr>
            <a:xfrm>
              <a:off x="3388995" y="2077751"/>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smtClean="0">
                  <a:solidFill>
                    <a:sysClr val="windowText" lastClr="000000"/>
                  </a:solidFill>
                </a:rPr>
                <a:t>SOC &lt; 100%</a:t>
              </a:r>
              <a:endParaRPr lang="en-US" sz="1100" b="1" dirty="0">
                <a:solidFill>
                  <a:sysClr val="windowText" lastClr="000000"/>
                </a:solidFill>
              </a:endParaRPr>
            </a:p>
          </p:txBody>
        </p:sp>
        <p:sp>
          <p:nvSpPr>
            <p:cNvPr id="4" name="Rounded Rectangle 3"/>
            <p:cNvSpPr/>
            <p:nvPr/>
          </p:nvSpPr>
          <p:spPr>
            <a:xfrm>
              <a:off x="880110" y="2101772"/>
              <a:ext cx="1108710" cy="74295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b="1" smtClean="0">
                  <a:solidFill>
                    <a:sysClr val="windowText" lastClr="000000"/>
                  </a:solidFill>
                </a:rPr>
                <a:t>CHARGING</a:t>
              </a:r>
              <a:endParaRPr lang="en-US" sz="1100" b="1">
                <a:solidFill>
                  <a:sysClr val="windowText" lastClr="000000"/>
                </a:solidFill>
              </a:endParaRPr>
            </a:p>
          </p:txBody>
        </p:sp>
        <p:sp>
          <p:nvSpPr>
            <p:cNvPr id="9" name="Rounded Rectangle 8"/>
            <p:cNvSpPr/>
            <p:nvPr/>
          </p:nvSpPr>
          <p:spPr>
            <a:xfrm>
              <a:off x="6805170" y="2148476"/>
              <a:ext cx="1108710" cy="742950"/>
            </a:xfrm>
            <a:prstGeom prst="roundRect">
              <a:avLst/>
            </a:prstGeom>
            <a:solidFill>
              <a:srgbClr val="C00000"/>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smtClean="0">
                  <a:solidFill>
                    <a:sysClr val="windowText" lastClr="000000"/>
                  </a:solidFill>
                </a:rPr>
                <a:t>NOT CHARGING</a:t>
              </a:r>
              <a:endParaRPr lang="en-US" sz="1100" b="1">
                <a:solidFill>
                  <a:sysClr val="windowText" lastClr="000000"/>
                </a:solidFill>
              </a:endParaRPr>
            </a:p>
          </p:txBody>
        </p:sp>
        <p:sp>
          <p:nvSpPr>
            <p:cNvPr id="10" name="Diamond 9"/>
            <p:cNvSpPr/>
            <p:nvPr/>
          </p:nvSpPr>
          <p:spPr>
            <a:xfrm>
              <a:off x="3388995" y="3153729"/>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smtClean="0">
                  <a:solidFill>
                    <a:sysClr val="windowText" lastClr="000000"/>
                  </a:solidFill>
                </a:rPr>
                <a:t>Charging needed by user</a:t>
              </a:r>
              <a:endParaRPr lang="en-US" sz="1100" b="1" dirty="0">
                <a:solidFill>
                  <a:sysClr val="windowText" lastClr="000000"/>
                </a:solidFill>
              </a:endParaRPr>
            </a:p>
          </p:txBody>
        </p:sp>
        <p:cxnSp>
          <p:nvCxnSpPr>
            <p:cNvPr id="12" name="Elbow Connector 11"/>
            <p:cNvCxnSpPr>
              <a:stCxn id="8" idx="3"/>
              <a:endCxn id="9" idx="1"/>
            </p:cNvCxnSpPr>
            <p:nvPr/>
          </p:nvCxnSpPr>
          <p:spPr>
            <a:xfrm flipV="1">
              <a:off x="5404995" y="2519951"/>
              <a:ext cx="1400175" cy="7800"/>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0" name="Elbow Connector 19"/>
            <p:cNvCxnSpPr>
              <a:stCxn id="3" idx="2"/>
              <a:endCxn id="8" idx="0"/>
            </p:cNvCxnSpPr>
            <p:nvPr/>
          </p:nvCxnSpPr>
          <p:spPr>
            <a:xfrm rot="5400000">
              <a:off x="4328185" y="2008940"/>
              <a:ext cx="137621" cy="12700"/>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3" name="Elbow Connector 22"/>
            <p:cNvCxnSpPr>
              <a:stCxn id="3" idx="3"/>
            </p:cNvCxnSpPr>
            <p:nvPr/>
          </p:nvCxnSpPr>
          <p:spPr>
            <a:xfrm>
              <a:off x="5404995" y="1490130"/>
              <a:ext cx="1388745" cy="861159"/>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6" name="Elbow Connector 25"/>
            <p:cNvCxnSpPr>
              <a:stCxn id="8" idx="2"/>
              <a:endCxn id="10" idx="0"/>
            </p:cNvCxnSpPr>
            <p:nvPr/>
          </p:nvCxnSpPr>
          <p:spPr>
            <a:xfrm rot="5400000">
              <a:off x="4309006" y="3065740"/>
              <a:ext cx="175978" cy="12700"/>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sp>
          <p:nvSpPr>
            <p:cNvPr id="36" name="TextBox 35"/>
            <p:cNvSpPr txBox="1"/>
            <p:nvPr/>
          </p:nvSpPr>
          <p:spPr>
            <a:xfrm>
              <a:off x="4384930" y="1835874"/>
              <a:ext cx="582930" cy="307777"/>
            </a:xfrm>
            <a:prstGeom prst="rect">
              <a:avLst/>
            </a:prstGeom>
            <a:noFill/>
          </p:spPr>
          <p:txBody>
            <a:bodyPr wrap="square" rtlCol="0">
              <a:spAutoFit/>
            </a:bodyPr>
            <a:lstStyle/>
            <a:p>
              <a:r>
                <a:rPr lang="en-US" b="1" dirty="0" smtClean="0"/>
                <a:t>1</a:t>
              </a:r>
              <a:endParaRPr lang="en-US" b="1" dirty="0"/>
            </a:p>
          </p:txBody>
        </p:sp>
        <p:sp>
          <p:nvSpPr>
            <p:cNvPr id="37" name="TextBox 36"/>
            <p:cNvSpPr txBox="1"/>
            <p:nvPr/>
          </p:nvSpPr>
          <p:spPr>
            <a:xfrm>
              <a:off x="4384930" y="2892633"/>
              <a:ext cx="582930" cy="307777"/>
            </a:xfrm>
            <a:prstGeom prst="rect">
              <a:avLst/>
            </a:prstGeom>
            <a:noFill/>
          </p:spPr>
          <p:txBody>
            <a:bodyPr wrap="square" rtlCol="0">
              <a:spAutoFit/>
            </a:bodyPr>
            <a:lstStyle/>
            <a:p>
              <a:r>
                <a:rPr lang="en-US" b="1" dirty="0" smtClean="0"/>
                <a:t>1</a:t>
              </a:r>
              <a:endParaRPr lang="en-US" b="1" dirty="0"/>
            </a:p>
          </p:txBody>
        </p:sp>
        <p:sp>
          <p:nvSpPr>
            <p:cNvPr id="38" name="TextBox 37"/>
            <p:cNvSpPr txBox="1"/>
            <p:nvPr/>
          </p:nvSpPr>
          <p:spPr>
            <a:xfrm>
              <a:off x="3249551" y="3304973"/>
              <a:ext cx="582930" cy="307777"/>
            </a:xfrm>
            <a:prstGeom prst="rect">
              <a:avLst/>
            </a:prstGeom>
            <a:noFill/>
          </p:spPr>
          <p:txBody>
            <a:bodyPr wrap="square" rtlCol="0">
              <a:spAutoFit/>
            </a:bodyPr>
            <a:lstStyle/>
            <a:p>
              <a:r>
                <a:rPr lang="en-US" b="1" dirty="0" smtClean="0"/>
                <a:t>1</a:t>
              </a:r>
              <a:endParaRPr lang="en-US" b="1" dirty="0"/>
            </a:p>
          </p:txBody>
        </p:sp>
        <p:sp>
          <p:nvSpPr>
            <p:cNvPr id="39" name="TextBox 38"/>
            <p:cNvSpPr txBox="1"/>
            <p:nvPr/>
          </p:nvSpPr>
          <p:spPr>
            <a:xfrm>
              <a:off x="5249425" y="1218704"/>
              <a:ext cx="582930" cy="307777"/>
            </a:xfrm>
            <a:prstGeom prst="rect">
              <a:avLst/>
            </a:prstGeom>
            <a:noFill/>
          </p:spPr>
          <p:txBody>
            <a:bodyPr wrap="square" rtlCol="0">
              <a:spAutoFit/>
            </a:bodyPr>
            <a:lstStyle/>
            <a:p>
              <a:r>
                <a:rPr lang="en-US" b="1" dirty="0" smtClean="0"/>
                <a:t>0</a:t>
              </a:r>
              <a:endParaRPr lang="en-US" b="1" dirty="0"/>
            </a:p>
          </p:txBody>
        </p:sp>
        <p:sp>
          <p:nvSpPr>
            <p:cNvPr id="40" name="TextBox 39"/>
            <p:cNvSpPr txBox="1"/>
            <p:nvPr/>
          </p:nvSpPr>
          <p:spPr>
            <a:xfrm>
              <a:off x="5249425" y="2237127"/>
              <a:ext cx="582930" cy="307777"/>
            </a:xfrm>
            <a:prstGeom prst="rect">
              <a:avLst/>
            </a:prstGeom>
            <a:noFill/>
          </p:spPr>
          <p:txBody>
            <a:bodyPr wrap="square" rtlCol="0">
              <a:spAutoFit/>
            </a:bodyPr>
            <a:lstStyle/>
            <a:p>
              <a:r>
                <a:rPr lang="en-US" b="1" dirty="0" smtClean="0"/>
                <a:t>0</a:t>
              </a:r>
              <a:endParaRPr lang="en-US" b="1" dirty="0"/>
            </a:p>
          </p:txBody>
        </p:sp>
        <p:sp>
          <p:nvSpPr>
            <p:cNvPr id="41" name="TextBox 40"/>
            <p:cNvSpPr txBox="1"/>
            <p:nvPr/>
          </p:nvSpPr>
          <p:spPr>
            <a:xfrm>
              <a:off x="4424935" y="3961058"/>
              <a:ext cx="582930" cy="307777"/>
            </a:xfrm>
            <a:prstGeom prst="rect">
              <a:avLst/>
            </a:prstGeom>
            <a:noFill/>
          </p:spPr>
          <p:txBody>
            <a:bodyPr wrap="square" rtlCol="0">
              <a:spAutoFit/>
            </a:bodyPr>
            <a:lstStyle/>
            <a:p>
              <a:r>
                <a:rPr lang="en-US" b="1" dirty="0" smtClean="0"/>
                <a:t>0</a:t>
              </a:r>
              <a:endParaRPr lang="en-US" b="1" dirty="0"/>
            </a:p>
          </p:txBody>
        </p:sp>
        <p:sp>
          <p:nvSpPr>
            <p:cNvPr id="28" name="Diamond 27"/>
            <p:cNvSpPr/>
            <p:nvPr/>
          </p:nvSpPr>
          <p:spPr>
            <a:xfrm>
              <a:off x="3395345" y="4223357"/>
              <a:ext cx="2016000" cy="900000"/>
            </a:xfrm>
            <a:prstGeom prst="diamond">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100" b="1" dirty="0">
                  <a:solidFill>
                    <a:sysClr val="windowText" lastClr="000000"/>
                  </a:solidFill>
                </a:rPr>
                <a:t>Needed for DSR</a:t>
              </a:r>
            </a:p>
          </p:txBody>
        </p:sp>
        <p:cxnSp>
          <p:nvCxnSpPr>
            <p:cNvPr id="48" name="Elbow Connector 47"/>
            <p:cNvCxnSpPr/>
            <p:nvPr/>
          </p:nvCxnSpPr>
          <p:spPr>
            <a:xfrm flipV="1">
              <a:off x="5411345" y="2703729"/>
              <a:ext cx="1393825" cy="1934117"/>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50" name="Elbow Connector 49"/>
            <p:cNvCxnSpPr/>
            <p:nvPr/>
          </p:nvCxnSpPr>
          <p:spPr>
            <a:xfrm rot="5400000">
              <a:off x="4324246" y="4121110"/>
              <a:ext cx="175978" cy="12700"/>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sp>
          <p:nvSpPr>
            <p:cNvPr id="51" name="TextBox 50"/>
            <p:cNvSpPr txBox="1"/>
            <p:nvPr/>
          </p:nvSpPr>
          <p:spPr>
            <a:xfrm>
              <a:off x="3249551" y="4365580"/>
              <a:ext cx="582930" cy="307777"/>
            </a:xfrm>
            <a:prstGeom prst="rect">
              <a:avLst/>
            </a:prstGeom>
            <a:noFill/>
          </p:spPr>
          <p:txBody>
            <a:bodyPr wrap="square" rtlCol="0">
              <a:spAutoFit/>
            </a:bodyPr>
            <a:lstStyle/>
            <a:p>
              <a:r>
                <a:rPr lang="en-US" b="1" dirty="0" smtClean="0"/>
                <a:t>0</a:t>
              </a:r>
              <a:endParaRPr lang="en-US" b="1" dirty="0"/>
            </a:p>
          </p:txBody>
        </p:sp>
        <p:sp>
          <p:nvSpPr>
            <p:cNvPr id="52" name="TextBox 51"/>
            <p:cNvSpPr txBox="1"/>
            <p:nvPr/>
          </p:nvSpPr>
          <p:spPr>
            <a:xfrm>
              <a:off x="5228465" y="4348427"/>
              <a:ext cx="582930" cy="307777"/>
            </a:xfrm>
            <a:prstGeom prst="rect">
              <a:avLst/>
            </a:prstGeom>
            <a:noFill/>
          </p:spPr>
          <p:txBody>
            <a:bodyPr wrap="square" rtlCol="0">
              <a:spAutoFit/>
            </a:bodyPr>
            <a:lstStyle/>
            <a:p>
              <a:r>
                <a:rPr lang="en-US" b="1" dirty="0" smtClean="0"/>
                <a:t>1</a:t>
              </a:r>
              <a:endParaRPr lang="en-US" b="1" dirty="0"/>
            </a:p>
          </p:txBody>
        </p:sp>
        <p:cxnSp>
          <p:nvCxnSpPr>
            <p:cNvPr id="53" name="Elbow Connector 52"/>
            <p:cNvCxnSpPr>
              <a:stCxn id="28" idx="1"/>
              <a:endCxn id="4" idx="3"/>
            </p:cNvCxnSpPr>
            <p:nvPr/>
          </p:nvCxnSpPr>
          <p:spPr>
            <a:xfrm rot="10800000">
              <a:off x="1988821" y="2473247"/>
              <a:ext cx="1406525" cy="2200110"/>
            </a:xfrm>
            <a:prstGeom prst="bentConnector3">
              <a:avLst>
                <a:gd name="adj1" fmla="val 57314"/>
              </a:avLst>
            </a:prstGeom>
            <a:ln>
              <a:tailEnd type="triangle"/>
            </a:ln>
          </p:spPr>
          <p:style>
            <a:lnRef idx="3">
              <a:schemeClr val="dk1"/>
            </a:lnRef>
            <a:fillRef idx="0">
              <a:schemeClr val="dk1"/>
            </a:fillRef>
            <a:effectRef idx="2">
              <a:schemeClr val="dk1"/>
            </a:effectRef>
            <a:fontRef idx="minor">
              <a:schemeClr val="tx1"/>
            </a:fontRef>
          </p:style>
        </p:cxnSp>
        <p:cxnSp>
          <p:nvCxnSpPr>
            <p:cNvPr id="61" name="Elbow Connector 60"/>
            <p:cNvCxnSpPr/>
            <p:nvPr/>
          </p:nvCxnSpPr>
          <p:spPr>
            <a:xfrm rot="10800000">
              <a:off x="1977389" y="2341958"/>
              <a:ext cx="1446156" cy="1271586"/>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1750665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DRIVER PROFILES</a:t>
            </a:r>
            <a:r>
              <a:rPr lang="en-GB" dirty="0"/>
              <a:t/>
            </a:r>
            <a:br>
              <a:rPr lang="en-GB" dirty="0"/>
            </a:br>
            <a:r>
              <a:rPr lang="en-GB" sz="1400" dirty="0" smtClean="0">
                <a:solidFill>
                  <a:srgbClr val="63666A">
                    <a:lumMod val="60000"/>
                    <a:lumOff val="40000"/>
                  </a:srgbClr>
                </a:solidFill>
                <a:ea typeface="Arial"/>
                <a:cs typeface="Arial"/>
              </a:rPr>
              <a:t>USE CASES</a:t>
            </a:r>
            <a:endParaRPr lang="en-US" dirty="0"/>
          </a:p>
        </p:txBody>
      </p:sp>
      <p:graphicFrame>
        <p:nvGraphicFramePr>
          <p:cNvPr id="3" name="Table 2"/>
          <p:cNvGraphicFramePr>
            <a:graphicFrameLocks noGrp="1"/>
          </p:cNvGraphicFramePr>
          <p:nvPr>
            <p:extLst>
              <p:ext uri="{D42A27DB-BD31-4B8C-83A1-F6EECF244321}">
                <p14:modId xmlns:p14="http://schemas.microsoft.com/office/powerpoint/2010/main" val="875728976"/>
              </p:ext>
            </p:extLst>
          </p:nvPr>
        </p:nvGraphicFramePr>
        <p:xfrm>
          <a:off x="520428" y="1017269"/>
          <a:ext cx="8223523" cy="3589019"/>
        </p:xfrm>
        <a:graphic>
          <a:graphicData uri="http://schemas.openxmlformats.org/drawingml/2006/table">
            <a:tbl>
              <a:tblPr firstRow="1" bandRow="1" bandCol="1">
                <a:tableStyleId>{10A1B5D5-9B99-4C35-A422-299274C87663}</a:tableStyleId>
              </a:tblPr>
              <a:tblGrid>
                <a:gridCol w="1428506"/>
                <a:gridCol w="917698"/>
                <a:gridCol w="1757123"/>
                <a:gridCol w="2060098"/>
                <a:gridCol w="2060098"/>
              </a:tblGrid>
              <a:tr h="834713">
                <a:tc>
                  <a:txBody>
                    <a:body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400" kern="1200" dirty="0"/>
                        <a:t>Vehicle Ownership</a:t>
                      </a:r>
                      <a:endParaRPr lang="en-GB" sz="1400" b="1" kern="1200" dirty="0">
                        <a:solidFill>
                          <a:schemeClr val="lt1"/>
                        </a:solidFill>
                        <a:latin typeface="+mn-lt"/>
                        <a:ea typeface="+mn-ea"/>
                        <a:cs typeface="+mn-cs"/>
                      </a:endParaRPr>
                    </a:p>
                  </a:txBody>
                  <a:tcPr marL="0" marR="0" marT="0" marB="0" anchor="ctr"/>
                </a:tc>
                <a:tc>
                  <a:txBody>
                    <a:body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400" kern="1200" dirty="0"/>
                        <a:t>Age </a:t>
                      </a:r>
                      <a:endParaRPr lang="en-US" sz="1400" kern="1200" dirty="0" smtClean="0"/>
                    </a:p>
                    <a:p>
                      <a:pPr marL="0" marR="0" indent="0" algn="ctr" defTabSz="684913" rtl="0" eaLnBrk="1" fontAlgn="auto" latinLnBrk="0" hangingPunct="1">
                        <a:lnSpc>
                          <a:spcPct val="100000"/>
                        </a:lnSpc>
                        <a:spcBef>
                          <a:spcPts val="0"/>
                        </a:spcBef>
                        <a:spcAft>
                          <a:spcPts val="0"/>
                        </a:spcAft>
                        <a:buClrTx/>
                        <a:buSzTx/>
                        <a:buFontTx/>
                        <a:buNone/>
                        <a:tabLst/>
                        <a:defRPr/>
                      </a:pPr>
                      <a:r>
                        <a:rPr lang="en-US" sz="1400" kern="1200" dirty="0" smtClean="0"/>
                        <a:t>Group</a:t>
                      </a:r>
                      <a:endParaRPr lang="en-GB" sz="1400" b="1" kern="1200" dirty="0">
                        <a:solidFill>
                          <a:schemeClr val="lt1"/>
                        </a:solidFill>
                        <a:latin typeface="+mn-lt"/>
                        <a:ea typeface="+mn-ea"/>
                        <a:cs typeface="+mn-cs"/>
                      </a:endParaRPr>
                    </a:p>
                  </a:txBody>
                  <a:tcPr marL="0" marR="0" marT="0" marB="0" anchor="ctr"/>
                </a:tc>
                <a:tc>
                  <a:txBody>
                    <a:body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400" kern="1200" dirty="0"/>
                        <a:t>Gender</a:t>
                      </a:r>
                      <a:endParaRPr lang="en-GB" sz="1400" b="1" kern="1200" dirty="0">
                        <a:solidFill>
                          <a:schemeClr val="lt1"/>
                        </a:solidFill>
                        <a:latin typeface="+mn-lt"/>
                        <a:ea typeface="+mn-ea"/>
                        <a:cs typeface="+mn-cs"/>
                      </a:endParaRPr>
                    </a:p>
                  </a:txBody>
                  <a:tcPr marL="0" marR="0" marT="0" marB="0" anchor="ctr"/>
                </a:tc>
                <a:tc>
                  <a:txBody>
                    <a:body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400" kern="1200" dirty="0" smtClean="0"/>
                        <a:t>Daily Distance</a:t>
                      </a:r>
                    </a:p>
                    <a:p>
                      <a:pPr marL="0" marR="0" indent="0" algn="ctr" defTabSz="684913" rtl="0" eaLnBrk="1" fontAlgn="auto" latinLnBrk="0" hangingPunct="1">
                        <a:lnSpc>
                          <a:spcPct val="100000"/>
                        </a:lnSpc>
                        <a:spcBef>
                          <a:spcPts val="0"/>
                        </a:spcBef>
                        <a:spcAft>
                          <a:spcPts val="0"/>
                        </a:spcAft>
                        <a:buClrTx/>
                        <a:buSzTx/>
                        <a:buFontTx/>
                        <a:buNone/>
                        <a:tabLst/>
                        <a:defRPr/>
                      </a:pPr>
                      <a:r>
                        <a:rPr lang="en-US" sz="1400" kern="1200" dirty="0" smtClean="0"/>
                        <a:t>(miles</a:t>
                      </a:r>
                      <a:r>
                        <a:rPr lang="en-US" sz="1400" kern="1200" dirty="0"/>
                        <a:t>)</a:t>
                      </a:r>
                      <a:endParaRPr lang="en-GB" sz="1400" b="1" kern="1200" dirty="0">
                        <a:solidFill>
                          <a:schemeClr val="lt1"/>
                        </a:solidFill>
                        <a:latin typeface="+mn-lt"/>
                        <a:ea typeface="+mn-ea"/>
                        <a:cs typeface="+mn-cs"/>
                      </a:endParaRPr>
                    </a:p>
                  </a:txBody>
                  <a:tcPr marL="0" marR="0" marT="0" marB="0" anchor="ctr"/>
                </a:tc>
                <a:tc>
                  <a:txBody>
                    <a:bodyPr/>
                    <a:lstStyle/>
                    <a:p>
                      <a:pPr marL="0" marR="0" indent="0" algn="ctr" defTabSz="684913" rtl="0" eaLnBrk="1" fontAlgn="auto" latinLnBrk="0" hangingPunct="1">
                        <a:lnSpc>
                          <a:spcPct val="100000"/>
                        </a:lnSpc>
                        <a:spcBef>
                          <a:spcPts val="0"/>
                        </a:spcBef>
                        <a:spcAft>
                          <a:spcPts val="0"/>
                        </a:spcAft>
                        <a:buClrTx/>
                        <a:buSzTx/>
                        <a:buFontTx/>
                        <a:buNone/>
                        <a:tabLst/>
                        <a:defRPr/>
                      </a:pPr>
                      <a:r>
                        <a:rPr lang="en-US" sz="1400" kern="1200" dirty="0" smtClean="0"/>
                        <a:t>Daily Charge Time* </a:t>
                      </a:r>
                    </a:p>
                    <a:p>
                      <a:pPr marL="0" marR="0" indent="0" algn="ctr" defTabSz="684913" rtl="0" eaLnBrk="1" fontAlgn="auto" latinLnBrk="0" hangingPunct="1">
                        <a:lnSpc>
                          <a:spcPct val="100000"/>
                        </a:lnSpc>
                        <a:spcBef>
                          <a:spcPts val="0"/>
                        </a:spcBef>
                        <a:spcAft>
                          <a:spcPts val="0"/>
                        </a:spcAft>
                        <a:buClrTx/>
                        <a:buSzTx/>
                        <a:buFontTx/>
                        <a:buNone/>
                        <a:tabLst/>
                        <a:defRPr/>
                      </a:pPr>
                      <a:r>
                        <a:rPr lang="en-US" sz="1400" kern="1200" dirty="0" smtClean="0"/>
                        <a:t>(</a:t>
                      </a:r>
                      <a:r>
                        <a:rPr lang="en-US" sz="1400" kern="1200" dirty="0" err="1" smtClean="0"/>
                        <a:t>hr</a:t>
                      </a:r>
                      <a:r>
                        <a:rPr lang="en-US" sz="1400" kern="1200" dirty="0" smtClean="0"/>
                        <a:t>)</a:t>
                      </a:r>
                      <a:endParaRPr lang="en-GB" sz="1400" b="1" kern="1200" dirty="0">
                        <a:solidFill>
                          <a:schemeClr val="lt1"/>
                        </a:solidFill>
                        <a:latin typeface="+mn-lt"/>
                        <a:ea typeface="+mn-ea"/>
                        <a:cs typeface="+mn-cs"/>
                      </a:endParaRPr>
                    </a:p>
                  </a:txBody>
                  <a:tcPr marL="0" marR="0" marT="0" marB="0" anchor="ctr"/>
                </a:tc>
              </a:tr>
              <a:tr h="284077">
                <a:tc rowSpan="5">
                  <a:txBody>
                    <a:bodyPr/>
                    <a:lstStyle/>
                    <a:p>
                      <a:pPr marL="0" marR="0" algn="ctr">
                        <a:lnSpc>
                          <a:spcPts val="1050"/>
                        </a:lnSpc>
                        <a:spcBef>
                          <a:spcPts val="0"/>
                        </a:spcBef>
                        <a:spcAft>
                          <a:spcPts val="0"/>
                        </a:spcAft>
                      </a:pPr>
                      <a:r>
                        <a:rPr lang="en-US" sz="1400" b="1" kern="1200" dirty="0" smtClean="0"/>
                        <a:t>Private</a:t>
                      </a:r>
                      <a:endParaRPr lang="en-GB" sz="1400" b="1" kern="1200" dirty="0">
                        <a:solidFill>
                          <a:schemeClr val="lt1"/>
                        </a:solidFill>
                        <a:latin typeface="+mn-lt"/>
                        <a:ea typeface="+mn-ea"/>
                        <a:cs typeface="+mn-cs"/>
                      </a:endParaRPr>
                    </a:p>
                  </a:txBody>
                  <a:tcPr marL="0" marR="0" marT="0" marB="0" anchor="ctr"/>
                </a:tc>
                <a:tc rowSpan="2">
                  <a:txBody>
                    <a:bodyPr/>
                    <a:lstStyle/>
                    <a:p>
                      <a:pPr marL="74930" marR="0" algn="ctr">
                        <a:lnSpc>
                          <a:spcPts val="1050"/>
                        </a:lnSpc>
                        <a:spcBef>
                          <a:spcPts val="495"/>
                        </a:spcBef>
                        <a:spcAft>
                          <a:spcPts val="0"/>
                        </a:spcAft>
                      </a:pPr>
                      <a:r>
                        <a:rPr lang="en-US" sz="1400" kern="1200" dirty="0"/>
                        <a:t>20-39</a:t>
                      </a:r>
                      <a:endParaRPr lang="en-GB" sz="1400" b="1" kern="1200" dirty="0">
                        <a:solidFill>
                          <a:schemeClr val="lt1"/>
                        </a:solidFill>
                        <a:latin typeface="+mn-lt"/>
                        <a:ea typeface="+mn-ea"/>
                        <a:cs typeface="+mn-cs"/>
                      </a:endParaRPr>
                    </a:p>
                  </a:txBody>
                  <a:tcPr marL="0" marR="0" marT="0" marB="0" anchor="ctr"/>
                </a:tc>
                <a:tc>
                  <a:txBody>
                    <a:bodyPr/>
                    <a:lstStyle/>
                    <a:p>
                      <a:pPr marL="74930" marR="0" algn="ctr">
                        <a:lnSpc>
                          <a:spcPts val="1050"/>
                        </a:lnSpc>
                        <a:spcBef>
                          <a:spcPts val="0"/>
                        </a:spcBef>
                        <a:spcAft>
                          <a:spcPts val="0"/>
                        </a:spcAft>
                      </a:pPr>
                      <a:r>
                        <a:rPr lang="en-US" sz="1400" kern="1200" dirty="0"/>
                        <a:t>Male</a:t>
                      </a:r>
                      <a:endParaRPr lang="en-GB" sz="1400" b="1" kern="1200" dirty="0">
                        <a:solidFill>
                          <a:schemeClr val="lt1"/>
                        </a:solidFill>
                        <a:latin typeface="+mn-lt"/>
                        <a:ea typeface="+mn-ea"/>
                        <a:cs typeface="+mn-cs"/>
                      </a:endParaRPr>
                    </a:p>
                  </a:txBody>
                  <a:tcPr marL="0" marR="0" marT="0" marB="0" anchor="ctr"/>
                </a:tc>
                <a:tc>
                  <a:txBody>
                    <a:bodyPr/>
                    <a:lstStyle/>
                    <a:p>
                      <a:pPr algn="ctr" rtl="0" fontAlgn="b"/>
                      <a:r>
                        <a:rPr lang="hr-HR">
                          <a:effectLst/>
                        </a:rPr>
                        <a:t>13.5</a:t>
                      </a:r>
                    </a:p>
                  </a:txBody>
                  <a:tcPr marL="38100" marR="38100" marT="25400" marB="25400" anchor="b"/>
                </a:tc>
                <a:tc>
                  <a:txBody>
                    <a:bodyPr/>
                    <a:lstStyle/>
                    <a:p>
                      <a:pPr algn="ctr" rtl="0" fontAlgn="b"/>
                      <a:r>
                        <a:rPr lang="nb-NO" sz="1400" b="0">
                          <a:solidFill>
                            <a:srgbClr val="000000"/>
                          </a:solidFill>
                          <a:effectLst/>
                          <a:latin typeface="Arial" charset="0"/>
                        </a:rPr>
                        <a:t>1.2</a:t>
                      </a:r>
                    </a:p>
                  </a:txBody>
                  <a:tcPr marL="38100" marR="38100" marT="25400" marB="25400" anchor="b"/>
                </a:tc>
              </a:tr>
              <a:tr h="273269">
                <a:tc vMerge="1">
                  <a:txBody>
                    <a:bodyPr/>
                    <a:lstStyle/>
                    <a:p>
                      <a:endParaRPr lang="en-US"/>
                    </a:p>
                  </a:txBody>
                  <a:tcPr/>
                </a:tc>
                <a:tc vMerge="1">
                  <a:txBody>
                    <a:bodyPr/>
                    <a:lstStyle/>
                    <a:p>
                      <a:endParaRPr lang="en-US"/>
                    </a:p>
                  </a:txBody>
                  <a:tcPr/>
                </a:tc>
                <a:tc>
                  <a:txBody>
                    <a:bodyPr/>
                    <a:lstStyle/>
                    <a:p>
                      <a:pPr marL="74930" marR="0" algn="ctr">
                        <a:lnSpc>
                          <a:spcPts val="1010"/>
                        </a:lnSpc>
                        <a:spcBef>
                          <a:spcPts val="0"/>
                        </a:spcBef>
                        <a:spcAft>
                          <a:spcPts val="0"/>
                        </a:spcAft>
                      </a:pPr>
                      <a:r>
                        <a:rPr lang="en-US" sz="1400" kern="1200"/>
                        <a:t>Female</a:t>
                      </a:r>
                      <a:endParaRPr lang="en-GB" sz="1400" b="1" kern="1200">
                        <a:solidFill>
                          <a:schemeClr val="lt1"/>
                        </a:solidFill>
                        <a:latin typeface="+mn-lt"/>
                        <a:ea typeface="+mn-ea"/>
                        <a:cs typeface="+mn-cs"/>
                      </a:endParaRPr>
                    </a:p>
                  </a:txBody>
                  <a:tcPr marL="0" marR="0" marT="0" marB="0" anchor="ctr"/>
                </a:tc>
                <a:tc>
                  <a:txBody>
                    <a:bodyPr/>
                    <a:lstStyle/>
                    <a:p>
                      <a:pPr algn="ctr" rtl="0" fontAlgn="b"/>
                      <a:r>
                        <a:rPr lang="hr-HR">
                          <a:effectLst/>
                        </a:rPr>
                        <a:t>8.6</a:t>
                      </a:r>
                    </a:p>
                  </a:txBody>
                  <a:tcPr marL="38100" marR="38100" marT="25400" marB="25400" anchor="b"/>
                </a:tc>
                <a:tc>
                  <a:txBody>
                    <a:bodyPr/>
                    <a:lstStyle/>
                    <a:p>
                      <a:pPr algn="ctr" rtl="0" fontAlgn="b"/>
                      <a:r>
                        <a:rPr lang="nb-NO" sz="1400" b="0">
                          <a:solidFill>
                            <a:srgbClr val="000000"/>
                          </a:solidFill>
                          <a:effectLst/>
                          <a:latin typeface="Arial" charset="0"/>
                        </a:rPr>
                        <a:t>0.8</a:t>
                      </a:r>
                    </a:p>
                  </a:txBody>
                  <a:tcPr marL="38100" marR="38100" marT="25400" marB="25400" anchor="b"/>
                </a:tc>
              </a:tr>
              <a:tr h="273269">
                <a:tc vMerge="1">
                  <a:txBody>
                    <a:bodyPr/>
                    <a:lstStyle/>
                    <a:p>
                      <a:endParaRPr lang="en-US"/>
                    </a:p>
                  </a:txBody>
                  <a:tcPr/>
                </a:tc>
                <a:tc rowSpan="2">
                  <a:txBody>
                    <a:bodyPr/>
                    <a:lstStyle/>
                    <a:p>
                      <a:pPr marL="74930" marR="0" algn="ctr">
                        <a:lnSpc>
                          <a:spcPts val="1050"/>
                        </a:lnSpc>
                        <a:spcBef>
                          <a:spcPts val="455"/>
                        </a:spcBef>
                        <a:spcAft>
                          <a:spcPts val="0"/>
                        </a:spcAft>
                      </a:pPr>
                      <a:r>
                        <a:rPr lang="en-US" sz="1400" kern="1200" dirty="0"/>
                        <a:t>40-59</a:t>
                      </a:r>
                      <a:endParaRPr lang="en-GB" sz="1400" b="1" kern="1200" dirty="0">
                        <a:solidFill>
                          <a:schemeClr val="lt1"/>
                        </a:solidFill>
                        <a:latin typeface="+mn-lt"/>
                        <a:ea typeface="+mn-ea"/>
                        <a:cs typeface="+mn-cs"/>
                      </a:endParaRPr>
                    </a:p>
                  </a:txBody>
                  <a:tcPr marL="0" marR="0" marT="0" marB="0" anchor="ctr"/>
                </a:tc>
                <a:tc>
                  <a:txBody>
                    <a:bodyPr/>
                    <a:lstStyle/>
                    <a:p>
                      <a:pPr marL="74930" marR="0" algn="ctr">
                        <a:lnSpc>
                          <a:spcPts val="1010"/>
                        </a:lnSpc>
                        <a:spcBef>
                          <a:spcPts val="0"/>
                        </a:spcBef>
                        <a:spcAft>
                          <a:spcPts val="0"/>
                        </a:spcAft>
                      </a:pPr>
                      <a:r>
                        <a:rPr lang="en-US" sz="1400" kern="1200"/>
                        <a:t>Male</a:t>
                      </a:r>
                      <a:endParaRPr lang="en-GB" sz="1400" b="1" kern="1200">
                        <a:solidFill>
                          <a:schemeClr val="lt1"/>
                        </a:solidFill>
                        <a:latin typeface="+mn-lt"/>
                        <a:ea typeface="+mn-ea"/>
                        <a:cs typeface="+mn-cs"/>
                      </a:endParaRPr>
                    </a:p>
                  </a:txBody>
                  <a:tcPr marL="0" marR="0" marT="0" marB="0" anchor="ctr"/>
                </a:tc>
                <a:tc>
                  <a:txBody>
                    <a:bodyPr/>
                    <a:lstStyle/>
                    <a:p>
                      <a:pPr algn="ctr" rtl="0" fontAlgn="b"/>
                      <a:r>
                        <a:rPr lang="hr-HR">
                          <a:effectLst/>
                        </a:rPr>
                        <a:t>19.5</a:t>
                      </a:r>
                    </a:p>
                  </a:txBody>
                  <a:tcPr marL="38100" marR="38100" marT="25400" marB="25400" anchor="b"/>
                </a:tc>
                <a:tc>
                  <a:txBody>
                    <a:bodyPr/>
                    <a:lstStyle/>
                    <a:p>
                      <a:pPr algn="ctr" rtl="0" fontAlgn="b"/>
                      <a:r>
                        <a:rPr lang="nb-NO" sz="1400" b="0">
                          <a:solidFill>
                            <a:srgbClr val="000000"/>
                          </a:solidFill>
                          <a:effectLst/>
                          <a:latin typeface="Arial" charset="0"/>
                        </a:rPr>
                        <a:t>1.7</a:t>
                      </a:r>
                    </a:p>
                  </a:txBody>
                  <a:tcPr marL="38100" marR="38100" marT="25400" marB="25400" anchor="b"/>
                </a:tc>
              </a:tr>
              <a:tr h="273269">
                <a:tc vMerge="1">
                  <a:txBody>
                    <a:bodyPr/>
                    <a:lstStyle/>
                    <a:p>
                      <a:endParaRPr lang="en-US"/>
                    </a:p>
                  </a:txBody>
                  <a:tcPr/>
                </a:tc>
                <a:tc vMerge="1">
                  <a:txBody>
                    <a:bodyPr/>
                    <a:lstStyle/>
                    <a:p>
                      <a:endParaRPr lang="en-US"/>
                    </a:p>
                  </a:txBody>
                  <a:tcPr/>
                </a:tc>
                <a:tc>
                  <a:txBody>
                    <a:bodyPr/>
                    <a:lstStyle/>
                    <a:p>
                      <a:pPr marL="74930" marR="0" algn="ctr">
                        <a:lnSpc>
                          <a:spcPts val="1010"/>
                        </a:lnSpc>
                        <a:spcBef>
                          <a:spcPts val="0"/>
                        </a:spcBef>
                        <a:spcAft>
                          <a:spcPts val="0"/>
                        </a:spcAft>
                      </a:pPr>
                      <a:r>
                        <a:rPr lang="en-US" sz="1400" kern="1200"/>
                        <a:t>Female</a:t>
                      </a:r>
                      <a:endParaRPr lang="en-GB" sz="1400" b="1" kern="1200">
                        <a:solidFill>
                          <a:schemeClr val="lt1"/>
                        </a:solidFill>
                        <a:latin typeface="+mn-lt"/>
                        <a:ea typeface="+mn-ea"/>
                        <a:cs typeface="+mn-cs"/>
                      </a:endParaRPr>
                    </a:p>
                  </a:txBody>
                  <a:tcPr marL="0" marR="0" marT="0" marB="0" anchor="ctr"/>
                </a:tc>
                <a:tc>
                  <a:txBody>
                    <a:bodyPr/>
                    <a:lstStyle/>
                    <a:p>
                      <a:pPr algn="ctr" rtl="0" fontAlgn="b"/>
                      <a:r>
                        <a:rPr lang="nb-NO">
                          <a:effectLst/>
                        </a:rPr>
                        <a:t>11.5</a:t>
                      </a:r>
                    </a:p>
                  </a:txBody>
                  <a:tcPr marL="38100" marR="38100" marT="25400" marB="25400" anchor="b"/>
                </a:tc>
                <a:tc>
                  <a:txBody>
                    <a:bodyPr/>
                    <a:lstStyle/>
                    <a:p>
                      <a:pPr algn="ctr" rtl="0" fontAlgn="b"/>
                      <a:r>
                        <a:rPr lang="nb-NO" sz="1400" b="0">
                          <a:solidFill>
                            <a:srgbClr val="000000"/>
                          </a:solidFill>
                          <a:effectLst/>
                          <a:latin typeface="Arial" charset="0"/>
                        </a:rPr>
                        <a:t>1.0</a:t>
                      </a:r>
                    </a:p>
                  </a:txBody>
                  <a:tcPr marL="38100" marR="38100" marT="25400" marB="25400" anchor="b"/>
                </a:tc>
              </a:tr>
              <a:tr h="273269">
                <a:tc vMerge="1">
                  <a:txBody>
                    <a:bodyPr/>
                    <a:lstStyle/>
                    <a:p>
                      <a:endParaRPr lang="en-US"/>
                    </a:p>
                  </a:txBody>
                  <a:tcPr/>
                </a:tc>
                <a:tc>
                  <a:txBody>
                    <a:bodyPr/>
                    <a:lstStyle/>
                    <a:p>
                      <a:pPr marL="74930" marR="0" algn="ctr">
                        <a:lnSpc>
                          <a:spcPts val="1010"/>
                        </a:lnSpc>
                        <a:spcBef>
                          <a:spcPts val="0"/>
                        </a:spcBef>
                        <a:spcAft>
                          <a:spcPts val="0"/>
                        </a:spcAft>
                      </a:pPr>
                      <a:r>
                        <a:rPr lang="en-US" sz="1400" b="1" kern="1200"/>
                        <a:t>Average</a:t>
                      </a:r>
                      <a:endParaRPr lang="en-GB" sz="1400" b="1" kern="1200">
                        <a:solidFill>
                          <a:schemeClr val="lt1"/>
                        </a:solidFill>
                        <a:latin typeface="+mn-lt"/>
                        <a:ea typeface="+mn-ea"/>
                        <a:cs typeface="+mn-cs"/>
                      </a:endParaRPr>
                    </a:p>
                  </a:txBody>
                  <a:tcPr marL="0" marR="0" marT="0" marB="0" anchor="ctr"/>
                </a:tc>
                <a:tc>
                  <a:txBody>
                    <a:bodyPr/>
                    <a:lstStyle/>
                    <a:p>
                      <a:pPr marL="74930" marR="0" algn="ctr">
                        <a:lnSpc>
                          <a:spcPts val="1010"/>
                        </a:lnSpc>
                        <a:spcBef>
                          <a:spcPts val="0"/>
                        </a:spcBef>
                        <a:spcAft>
                          <a:spcPts val="0"/>
                        </a:spcAft>
                      </a:pPr>
                      <a:r>
                        <a:rPr lang="en-US" sz="1400" b="1" kern="1200" dirty="0"/>
                        <a:t>N/A</a:t>
                      </a:r>
                      <a:endParaRPr lang="en-GB" sz="1400" b="1" kern="1200" dirty="0">
                        <a:solidFill>
                          <a:schemeClr val="lt1"/>
                        </a:solidFill>
                        <a:latin typeface="+mn-lt"/>
                        <a:ea typeface="+mn-ea"/>
                        <a:cs typeface="+mn-cs"/>
                      </a:endParaRPr>
                    </a:p>
                  </a:txBody>
                  <a:tcPr marL="0" marR="0" marT="0" marB="0" anchor="ctr"/>
                </a:tc>
                <a:tc>
                  <a:txBody>
                    <a:bodyPr/>
                    <a:lstStyle/>
                    <a:p>
                      <a:pPr algn="ctr" rtl="0" fontAlgn="b"/>
                      <a:r>
                        <a:rPr lang="nb-NO" b="1" dirty="0">
                          <a:effectLst/>
                        </a:rPr>
                        <a:t>20.5</a:t>
                      </a:r>
                    </a:p>
                  </a:txBody>
                  <a:tcPr marL="38100" marR="38100" marT="25400" marB="25400" anchor="b"/>
                </a:tc>
                <a:tc>
                  <a:txBody>
                    <a:bodyPr/>
                    <a:lstStyle/>
                    <a:p>
                      <a:pPr algn="ctr" rtl="0" fontAlgn="b"/>
                      <a:r>
                        <a:rPr lang="nb-NO" sz="1400" b="1" dirty="0">
                          <a:solidFill>
                            <a:srgbClr val="000000"/>
                          </a:solidFill>
                          <a:effectLst/>
                          <a:latin typeface="Arial" charset="0"/>
                        </a:rPr>
                        <a:t>1.8</a:t>
                      </a:r>
                    </a:p>
                  </a:txBody>
                  <a:tcPr marL="38100" marR="38100" marT="25400" marB="25400" anchor="b"/>
                </a:tc>
              </a:tr>
              <a:tr h="284077">
                <a:tc rowSpan="5">
                  <a:txBody>
                    <a:bodyPr/>
                    <a:lstStyle/>
                    <a:p>
                      <a:pPr marL="0" marR="0" algn="ctr">
                        <a:lnSpc>
                          <a:spcPts val="1050"/>
                        </a:lnSpc>
                        <a:spcBef>
                          <a:spcPts val="0"/>
                        </a:spcBef>
                        <a:spcAft>
                          <a:spcPts val="0"/>
                        </a:spcAft>
                      </a:pPr>
                      <a:r>
                        <a:rPr lang="en-US" sz="1400" b="1" kern="1200" dirty="0" smtClean="0"/>
                        <a:t>Company</a:t>
                      </a:r>
                      <a:endParaRPr lang="en-GB" sz="1400" b="1" kern="1200" dirty="0">
                        <a:solidFill>
                          <a:schemeClr val="lt1"/>
                        </a:solidFill>
                        <a:latin typeface="+mn-lt"/>
                        <a:ea typeface="+mn-ea"/>
                        <a:cs typeface="+mn-cs"/>
                      </a:endParaRPr>
                    </a:p>
                  </a:txBody>
                  <a:tcPr marL="0" marR="0" marT="0" marB="0" anchor="ctr"/>
                </a:tc>
                <a:tc rowSpan="2">
                  <a:txBody>
                    <a:bodyPr/>
                    <a:lstStyle/>
                    <a:p>
                      <a:pPr marL="74930" marR="0" algn="ctr">
                        <a:lnSpc>
                          <a:spcPts val="1050"/>
                        </a:lnSpc>
                        <a:spcBef>
                          <a:spcPts val="495"/>
                        </a:spcBef>
                        <a:spcAft>
                          <a:spcPts val="0"/>
                        </a:spcAft>
                      </a:pPr>
                      <a:r>
                        <a:rPr lang="en-US" sz="1400" kern="1200" dirty="0"/>
                        <a:t>20-39</a:t>
                      </a:r>
                      <a:endParaRPr lang="en-GB" sz="1400" b="1" kern="1200" dirty="0">
                        <a:solidFill>
                          <a:schemeClr val="lt1"/>
                        </a:solidFill>
                        <a:latin typeface="+mn-lt"/>
                        <a:ea typeface="+mn-ea"/>
                        <a:cs typeface="+mn-cs"/>
                      </a:endParaRPr>
                    </a:p>
                  </a:txBody>
                  <a:tcPr marL="0" marR="0" marT="0" marB="0" anchor="ctr"/>
                </a:tc>
                <a:tc>
                  <a:txBody>
                    <a:bodyPr/>
                    <a:lstStyle/>
                    <a:p>
                      <a:pPr marL="74930" marR="0" algn="ctr">
                        <a:lnSpc>
                          <a:spcPts val="1050"/>
                        </a:lnSpc>
                        <a:spcBef>
                          <a:spcPts val="0"/>
                        </a:spcBef>
                        <a:spcAft>
                          <a:spcPts val="0"/>
                        </a:spcAft>
                      </a:pPr>
                      <a:r>
                        <a:rPr lang="en-US" sz="1400" kern="1200" dirty="0"/>
                        <a:t>Male</a:t>
                      </a:r>
                      <a:endParaRPr lang="en-GB" sz="1400" b="1" kern="1200" dirty="0">
                        <a:solidFill>
                          <a:schemeClr val="lt1"/>
                        </a:solidFill>
                        <a:latin typeface="+mn-lt"/>
                        <a:ea typeface="+mn-ea"/>
                        <a:cs typeface="+mn-cs"/>
                      </a:endParaRPr>
                    </a:p>
                  </a:txBody>
                  <a:tcPr marL="0" marR="0" marT="0" marB="0" anchor="ctr"/>
                </a:tc>
                <a:tc>
                  <a:txBody>
                    <a:bodyPr/>
                    <a:lstStyle/>
                    <a:p>
                      <a:pPr algn="ctr" rtl="0" fontAlgn="b"/>
                      <a:r>
                        <a:rPr lang="hr-HR" dirty="0">
                          <a:effectLst/>
                        </a:rPr>
                        <a:t>34.0</a:t>
                      </a:r>
                    </a:p>
                  </a:txBody>
                  <a:tcPr marL="38100" marR="38100" marT="25400" marB="25400" anchor="b"/>
                </a:tc>
                <a:tc>
                  <a:txBody>
                    <a:bodyPr/>
                    <a:lstStyle/>
                    <a:p>
                      <a:pPr algn="ctr" rtl="0" fontAlgn="b"/>
                      <a:r>
                        <a:rPr lang="hr-HR" sz="1400" b="0" dirty="0">
                          <a:solidFill>
                            <a:srgbClr val="000000"/>
                          </a:solidFill>
                          <a:effectLst/>
                          <a:latin typeface="Arial" charset="0"/>
                        </a:rPr>
                        <a:t>3.0</a:t>
                      </a:r>
                    </a:p>
                  </a:txBody>
                  <a:tcPr marL="38100" marR="38100" marT="25400" marB="25400" anchor="b"/>
                </a:tc>
              </a:tr>
              <a:tr h="273269">
                <a:tc vMerge="1">
                  <a:txBody>
                    <a:bodyPr/>
                    <a:lstStyle/>
                    <a:p>
                      <a:endParaRPr lang="en-US"/>
                    </a:p>
                  </a:txBody>
                  <a:tcPr/>
                </a:tc>
                <a:tc vMerge="1">
                  <a:txBody>
                    <a:bodyPr/>
                    <a:lstStyle/>
                    <a:p>
                      <a:endParaRPr lang="en-US"/>
                    </a:p>
                  </a:txBody>
                  <a:tcPr/>
                </a:tc>
                <a:tc>
                  <a:txBody>
                    <a:bodyPr/>
                    <a:lstStyle/>
                    <a:p>
                      <a:pPr marL="74930" marR="0" algn="ctr">
                        <a:lnSpc>
                          <a:spcPts val="1010"/>
                        </a:lnSpc>
                        <a:spcBef>
                          <a:spcPts val="0"/>
                        </a:spcBef>
                        <a:spcAft>
                          <a:spcPts val="0"/>
                        </a:spcAft>
                      </a:pPr>
                      <a:r>
                        <a:rPr lang="en-US" sz="1400" kern="1200" dirty="0"/>
                        <a:t>Female</a:t>
                      </a:r>
                      <a:endParaRPr lang="en-GB" sz="1400" b="1" kern="1200" dirty="0">
                        <a:solidFill>
                          <a:schemeClr val="lt1"/>
                        </a:solidFill>
                        <a:latin typeface="+mn-lt"/>
                        <a:ea typeface="+mn-ea"/>
                        <a:cs typeface="+mn-cs"/>
                      </a:endParaRPr>
                    </a:p>
                  </a:txBody>
                  <a:tcPr marL="0" marR="0" marT="0" marB="0" anchor="ctr"/>
                </a:tc>
                <a:tc>
                  <a:txBody>
                    <a:bodyPr/>
                    <a:lstStyle/>
                    <a:p>
                      <a:pPr algn="ctr" rtl="0" fontAlgn="b"/>
                      <a:r>
                        <a:rPr lang="nb-NO" dirty="0">
                          <a:effectLst/>
                        </a:rPr>
                        <a:t>21.7</a:t>
                      </a:r>
                    </a:p>
                  </a:txBody>
                  <a:tcPr marL="38100" marR="38100" marT="25400" marB="25400" anchor="b"/>
                </a:tc>
                <a:tc>
                  <a:txBody>
                    <a:bodyPr/>
                    <a:lstStyle/>
                    <a:p>
                      <a:pPr algn="ctr" rtl="0" fontAlgn="b"/>
                      <a:r>
                        <a:rPr lang="nb-NO" sz="1400" b="0" dirty="0">
                          <a:solidFill>
                            <a:srgbClr val="000000"/>
                          </a:solidFill>
                          <a:effectLst/>
                          <a:latin typeface="Arial" charset="0"/>
                        </a:rPr>
                        <a:t>1.9</a:t>
                      </a:r>
                    </a:p>
                  </a:txBody>
                  <a:tcPr marL="38100" marR="38100" marT="25400" marB="25400" anchor="b"/>
                </a:tc>
              </a:tr>
              <a:tr h="273269">
                <a:tc vMerge="1">
                  <a:txBody>
                    <a:bodyPr/>
                    <a:lstStyle/>
                    <a:p>
                      <a:endParaRPr lang="en-US"/>
                    </a:p>
                  </a:txBody>
                  <a:tcPr/>
                </a:tc>
                <a:tc rowSpan="2">
                  <a:txBody>
                    <a:bodyPr/>
                    <a:lstStyle/>
                    <a:p>
                      <a:pPr marL="74930" marR="0" algn="ctr">
                        <a:lnSpc>
                          <a:spcPts val="1050"/>
                        </a:lnSpc>
                        <a:spcBef>
                          <a:spcPts val="455"/>
                        </a:spcBef>
                        <a:spcAft>
                          <a:spcPts val="0"/>
                        </a:spcAft>
                      </a:pPr>
                      <a:r>
                        <a:rPr lang="en-US" sz="1400" kern="1200"/>
                        <a:t>40-59</a:t>
                      </a:r>
                      <a:endParaRPr lang="en-GB" sz="1400" b="1" kern="1200">
                        <a:solidFill>
                          <a:schemeClr val="lt1"/>
                        </a:solidFill>
                        <a:latin typeface="+mn-lt"/>
                        <a:ea typeface="+mn-ea"/>
                        <a:cs typeface="+mn-cs"/>
                      </a:endParaRPr>
                    </a:p>
                  </a:txBody>
                  <a:tcPr marL="0" marR="0" marT="0" marB="0" anchor="ctr"/>
                </a:tc>
                <a:tc>
                  <a:txBody>
                    <a:bodyPr/>
                    <a:lstStyle/>
                    <a:p>
                      <a:pPr marL="74930" marR="0" algn="ctr">
                        <a:lnSpc>
                          <a:spcPts val="1010"/>
                        </a:lnSpc>
                        <a:spcBef>
                          <a:spcPts val="0"/>
                        </a:spcBef>
                        <a:spcAft>
                          <a:spcPts val="0"/>
                        </a:spcAft>
                      </a:pPr>
                      <a:r>
                        <a:rPr lang="en-US" sz="1400" kern="1200" dirty="0"/>
                        <a:t>Male</a:t>
                      </a:r>
                      <a:endParaRPr lang="en-GB" sz="1400" b="1" kern="1200" dirty="0">
                        <a:solidFill>
                          <a:schemeClr val="lt1"/>
                        </a:solidFill>
                        <a:latin typeface="+mn-lt"/>
                        <a:ea typeface="+mn-ea"/>
                        <a:cs typeface="+mn-cs"/>
                      </a:endParaRPr>
                    </a:p>
                  </a:txBody>
                  <a:tcPr marL="0" marR="0" marT="0" marB="0" anchor="ctr"/>
                </a:tc>
                <a:tc>
                  <a:txBody>
                    <a:bodyPr/>
                    <a:lstStyle/>
                    <a:p>
                      <a:pPr algn="ctr" rtl="0" fontAlgn="b"/>
                      <a:r>
                        <a:rPr lang="hr-HR">
                          <a:effectLst/>
                        </a:rPr>
                        <a:t>49.2</a:t>
                      </a:r>
                    </a:p>
                  </a:txBody>
                  <a:tcPr marL="38100" marR="38100" marT="25400" marB="25400" anchor="b"/>
                </a:tc>
                <a:tc>
                  <a:txBody>
                    <a:bodyPr/>
                    <a:lstStyle/>
                    <a:p>
                      <a:pPr algn="ctr" rtl="0" fontAlgn="b"/>
                      <a:r>
                        <a:rPr lang="hr-HR" sz="1400" b="0" dirty="0">
                          <a:solidFill>
                            <a:srgbClr val="000000"/>
                          </a:solidFill>
                          <a:effectLst/>
                          <a:latin typeface="Arial" charset="0"/>
                        </a:rPr>
                        <a:t>4.4</a:t>
                      </a:r>
                    </a:p>
                  </a:txBody>
                  <a:tcPr marL="38100" marR="38100" marT="25400" marB="25400" anchor="b"/>
                </a:tc>
              </a:tr>
              <a:tr h="273269">
                <a:tc vMerge="1">
                  <a:txBody>
                    <a:bodyPr/>
                    <a:lstStyle/>
                    <a:p>
                      <a:endParaRPr lang="en-US"/>
                    </a:p>
                  </a:txBody>
                  <a:tcPr/>
                </a:tc>
                <a:tc vMerge="1">
                  <a:txBody>
                    <a:bodyPr/>
                    <a:lstStyle/>
                    <a:p>
                      <a:endParaRPr lang="en-US"/>
                    </a:p>
                  </a:txBody>
                  <a:tcPr/>
                </a:tc>
                <a:tc>
                  <a:txBody>
                    <a:bodyPr/>
                    <a:lstStyle/>
                    <a:p>
                      <a:pPr marL="74930" marR="0" algn="ctr">
                        <a:lnSpc>
                          <a:spcPts val="1010"/>
                        </a:lnSpc>
                        <a:spcBef>
                          <a:spcPts val="0"/>
                        </a:spcBef>
                        <a:spcAft>
                          <a:spcPts val="0"/>
                        </a:spcAft>
                      </a:pPr>
                      <a:r>
                        <a:rPr lang="en-US" sz="1400" kern="1200" dirty="0"/>
                        <a:t>Female</a:t>
                      </a:r>
                      <a:endParaRPr lang="en-GB" sz="1400" b="1" kern="1200" dirty="0">
                        <a:solidFill>
                          <a:schemeClr val="lt1"/>
                        </a:solidFill>
                        <a:latin typeface="+mn-lt"/>
                        <a:ea typeface="+mn-ea"/>
                        <a:cs typeface="+mn-cs"/>
                      </a:endParaRPr>
                    </a:p>
                  </a:txBody>
                  <a:tcPr marL="0" marR="0" marT="0" marB="0" anchor="ctr"/>
                </a:tc>
                <a:tc>
                  <a:txBody>
                    <a:bodyPr/>
                    <a:lstStyle/>
                    <a:p>
                      <a:pPr algn="ctr" rtl="0" fontAlgn="b"/>
                      <a:r>
                        <a:rPr lang="hr-HR">
                          <a:effectLst/>
                        </a:rPr>
                        <a:t>28.9</a:t>
                      </a:r>
                    </a:p>
                  </a:txBody>
                  <a:tcPr marL="38100" marR="38100" marT="25400" marB="25400" anchor="b"/>
                </a:tc>
                <a:tc>
                  <a:txBody>
                    <a:bodyPr/>
                    <a:lstStyle/>
                    <a:p>
                      <a:pPr algn="ctr" rtl="0" fontAlgn="b"/>
                      <a:r>
                        <a:rPr lang="hr-HR" sz="1400" b="0">
                          <a:solidFill>
                            <a:srgbClr val="000000"/>
                          </a:solidFill>
                          <a:effectLst/>
                          <a:latin typeface="Arial" charset="0"/>
                        </a:rPr>
                        <a:t>2.6</a:t>
                      </a:r>
                    </a:p>
                  </a:txBody>
                  <a:tcPr marL="38100" marR="38100" marT="25400" marB="25400" anchor="b"/>
                </a:tc>
              </a:tr>
              <a:tr h="273269">
                <a:tc vMerge="1">
                  <a:txBody>
                    <a:bodyPr/>
                    <a:lstStyle/>
                    <a:p>
                      <a:endParaRPr lang="en-US"/>
                    </a:p>
                  </a:txBody>
                  <a:tcPr/>
                </a:tc>
                <a:tc>
                  <a:txBody>
                    <a:bodyPr/>
                    <a:lstStyle/>
                    <a:p>
                      <a:pPr marL="74930" marR="0" algn="ctr">
                        <a:lnSpc>
                          <a:spcPts val="1010"/>
                        </a:lnSpc>
                        <a:spcBef>
                          <a:spcPts val="0"/>
                        </a:spcBef>
                        <a:spcAft>
                          <a:spcPts val="0"/>
                        </a:spcAft>
                      </a:pPr>
                      <a:r>
                        <a:rPr lang="en-US" sz="1400" b="1" kern="1200"/>
                        <a:t>Average</a:t>
                      </a:r>
                      <a:endParaRPr lang="en-GB" sz="1400" b="1" kern="1200">
                        <a:solidFill>
                          <a:schemeClr val="lt1"/>
                        </a:solidFill>
                        <a:latin typeface="+mn-lt"/>
                        <a:ea typeface="+mn-ea"/>
                        <a:cs typeface="+mn-cs"/>
                      </a:endParaRPr>
                    </a:p>
                  </a:txBody>
                  <a:tcPr marL="0" marR="0" marT="0" marB="0" anchor="ctr"/>
                </a:tc>
                <a:tc>
                  <a:txBody>
                    <a:bodyPr/>
                    <a:lstStyle/>
                    <a:p>
                      <a:pPr marL="74930" marR="0" algn="ctr">
                        <a:lnSpc>
                          <a:spcPts val="1010"/>
                        </a:lnSpc>
                        <a:spcBef>
                          <a:spcPts val="0"/>
                        </a:spcBef>
                        <a:spcAft>
                          <a:spcPts val="0"/>
                        </a:spcAft>
                      </a:pPr>
                      <a:r>
                        <a:rPr lang="en-US" sz="1400" b="1" kern="1200" dirty="0"/>
                        <a:t>N/A</a:t>
                      </a:r>
                      <a:endParaRPr lang="en-GB" sz="1400" b="1" kern="1200" dirty="0">
                        <a:solidFill>
                          <a:schemeClr val="lt1"/>
                        </a:solidFill>
                        <a:latin typeface="+mn-lt"/>
                        <a:ea typeface="+mn-ea"/>
                        <a:cs typeface="+mn-cs"/>
                      </a:endParaRPr>
                    </a:p>
                  </a:txBody>
                  <a:tcPr marL="0" marR="0" marT="0" marB="0" anchor="ctr"/>
                </a:tc>
                <a:tc>
                  <a:txBody>
                    <a:bodyPr/>
                    <a:lstStyle/>
                    <a:p>
                      <a:pPr algn="ctr" rtl="0" fontAlgn="b"/>
                      <a:r>
                        <a:rPr lang="nb-NO" b="1" dirty="0">
                          <a:effectLst/>
                        </a:rPr>
                        <a:t>51.8</a:t>
                      </a:r>
                    </a:p>
                  </a:txBody>
                  <a:tcPr marL="38100" marR="38100" marT="25400" marB="25400" anchor="b"/>
                </a:tc>
                <a:tc>
                  <a:txBody>
                    <a:bodyPr/>
                    <a:lstStyle/>
                    <a:p>
                      <a:pPr algn="ctr" rtl="0" fontAlgn="b"/>
                      <a:r>
                        <a:rPr lang="hr-HR" sz="1400" b="1" dirty="0">
                          <a:solidFill>
                            <a:srgbClr val="000000"/>
                          </a:solidFill>
                          <a:effectLst/>
                          <a:latin typeface="Arial" charset="0"/>
                        </a:rPr>
                        <a:t>4.6</a:t>
                      </a:r>
                    </a:p>
                  </a:txBody>
                  <a:tcPr marL="38100" marR="38100" marT="25400" marB="25400" anchor="b"/>
                </a:tc>
              </a:tr>
            </a:tbl>
          </a:graphicData>
        </a:graphic>
      </p:graphicFrame>
      <p:sp>
        <p:nvSpPr>
          <p:cNvPr id="4" name="TextBox 3"/>
          <p:cNvSpPr txBox="1"/>
          <p:nvPr/>
        </p:nvSpPr>
        <p:spPr>
          <a:xfrm>
            <a:off x="176084" y="4676843"/>
            <a:ext cx="2592376" cy="307777"/>
          </a:xfrm>
          <a:prstGeom prst="rect">
            <a:avLst/>
          </a:prstGeom>
          <a:noFill/>
        </p:spPr>
        <p:txBody>
          <a:bodyPr wrap="none" rtlCol="0">
            <a:spAutoFit/>
          </a:bodyPr>
          <a:lstStyle/>
          <a:p>
            <a:r>
              <a:rPr lang="en-US" dirty="0" smtClean="0"/>
              <a:t>[National Travel Survey, 2016]</a:t>
            </a:r>
            <a:endParaRPr lang="en-US" dirty="0"/>
          </a:p>
        </p:txBody>
      </p:sp>
    </p:spTree>
    <p:extLst>
      <p:ext uri="{BB962C8B-B14F-4D97-AF65-F5344CB8AC3E}">
        <p14:creationId xmlns:p14="http://schemas.microsoft.com/office/powerpoint/2010/main" val="1396293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6_Page Number Only">
  <a:themeElements>
    <a:clrScheme name="Jaguar Land Rover Core Colour Palette">
      <a:dk1>
        <a:srgbClr val="000000"/>
      </a:dk1>
      <a:lt1>
        <a:srgbClr val="FFFFFF"/>
      </a:lt1>
      <a:dk2>
        <a:srgbClr val="A7A9AC"/>
      </a:dk2>
      <a:lt2>
        <a:srgbClr val="63666A"/>
      </a:lt2>
      <a:accent1>
        <a:srgbClr val="8F993E"/>
      </a:accent1>
      <a:accent2>
        <a:srgbClr val="B6ADA5"/>
      </a:accent2>
      <a:accent3>
        <a:srgbClr val="D7D7D7"/>
      </a:accent3>
      <a:accent4>
        <a:srgbClr val="ACACAC"/>
      </a:accent4>
      <a:accent5>
        <a:srgbClr val="7D7D7D"/>
      </a:accent5>
      <a:accent6>
        <a:srgbClr val="464646"/>
      </a:accent6>
      <a:hlink>
        <a:srgbClr val="A7A9AC"/>
      </a:hlink>
      <a:folHlink>
        <a:srgbClr val="63666A"/>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464646"/>
        </a:dk1>
        <a:lt1>
          <a:srgbClr val="FFFFFF"/>
        </a:lt1>
        <a:dk2>
          <a:srgbClr val="000000"/>
        </a:dk2>
        <a:lt2>
          <a:srgbClr val="FF6418"/>
        </a:lt2>
        <a:accent1>
          <a:srgbClr val="001E2F"/>
        </a:accent1>
        <a:accent2>
          <a:srgbClr val="FFCB4F"/>
        </a:accent2>
        <a:accent3>
          <a:srgbClr val="FFFFFF"/>
        </a:accent3>
        <a:accent4>
          <a:srgbClr val="3A3A3A"/>
        </a:accent4>
        <a:accent5>
          <a:srgbClr val="AAABAD"/>
        </a:accent5>
        <a:accent6>
          <a:srgbClr val="E7B847"/>
        </a:accent6>
        <a:hlink>
          <a:srgbClr val="6E99D4"/>
        </a:hlink>
        <a:folHlink>
          <a:srgbClr val="00693E"/>
        </a:folHlink>
      </a:clrScheme>
      <a:clrMap bg1="lt1" tx1="dk1" bg2="lt2" tx2="dk2" accent1="accent1" accent2="accent2" accent3="accent3" accent4="accent4" accent5="accent5" accent6="accent6" hlink="hlink" folHlink="folHlink"/>
    </a:extraClrScheme>
    <a:extraClrScheme>
      <a:clrScheme name="Default Design 14">
        <a:dk1>
          <a:srgbClr val="000000"/>
        </a:dk1>
        <a:lt1>
          <a:srgbClr val="FFFFFF"/>
        </a:lt1>
        <a:dk2>
          <a:srgbClr val="000000"/>
        </a:dk2>
        <a:lt2>
          <a:srgbClr val="FF6418"/>
        </a:lt2>
        <a:accent1>
          <a:srgbClr val="001E2F"/>
        </a:accent1>
        <a:accent2>
          <a:srgbClr val="FFCB4F"/>
        </a:accent2>
        <a:accent3>
          <a:srgbClr val="FFFFFF"/>
        </a:accent3>
        <a:accent4>
          <a:srgbClr val="000000"/>
        </a:accent4>
        <a:accent5>
          <a:srgbClr val="AAABAD"/>
        </a:accent5>
        <a:accent6>
          <a:srgbClr val="E7B847"/>
        </a:accent6>
        <a:hlink>
          <a:srgbClr val="6E99D4"/>
        </a:hlink>
        <a:folHlink>
          <a:srgbClr val="00693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4" id="{1EF6F3DB-BF46-469E-A12A-45F5A75A7E8C}" vid="{CF676CA1-4717-4823-949A-23026CFACAB8}"/>
    </a:ext>
  </a:extLst>
</a:theme>
</file>

<file path=ppt/theme/theme2.xml><?xml version="1.0" encoding="utf-8"?>
<a:theme xmlns:a="http://schemas.openxmlformats.org/drawingml/2006/main" name="UoE Theme (from JLR)">
  <a:themeElements>
    <a:clrScheme name="JLR">
      <a:dk1>
        <a:srgbClr val="131313"/>
      </a:dk1>
      <a:lt1>
        <a:srgbClr val="FFFFFF"/>
      </a:lt1>
      <a:dk2>
        <a:srgbClr val="8C8C8C"/>
      </a:dk2>
      <a:lt2>
        <a:srgbClr val="E8E8E8"/>
      </a:lt2>
      <a:accent1>
        <a:srgbClr val="573535"/>
      </a:accent1>
      <a:accent2>
        <a:srgbClr val="A47245"/>
      </a:accent2>
      <a:accent3>
        <a:srgbClr val="BBA56E"/>
      </a:accent3>
      <a:accent4>
        <a:srgbClr val="333348"/>
      </a:accent4>
      <a:accent5>
        <a:srgbClr val="4E5F7A"/>
      </a:accent5>
      <a:accent6>
        <a:srgbClr val="91A19F"/>
      </a:accent6>
      <a:hlink>
        <a:srgbClr val="131313"/>
      </a:hlink>
      <a:folHlink>
        <a:srgbClr val="52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oE Theme (from JLR)" id="{4D8F5FC2-74CD-C54B-AD9F-6497417A2E8F}" vid="{01281844-7F89-7140-80C5-47723F8B0D8C}"/>
    </a:ext>
  </a:extLst>
</a:theme>
</file>

<file path=ppt/theme/theme3.xml><?xml version="1.0" encoding="utf-8"?>
<a:theme xmlns:a="http://schemas.openxmlformats.org/drawingml/2006/main" name="7_Page Number Only">
  <a:themeElements>
    <a:clrScheme name="Jaguar Land Rover Core Colour Palette">
      <a:dk1>
        <a:srgbClr val="000000"/>
      </a:dk1>
      <a:lt1>
        <a:srgbClr val="FFFFFF"/>
      </a:lt1>
      <a:dk2>
        <a:srgbClr val="A7A9AC"/>
      </a:dk2>
      <a:lt2>
        <a:srgbClr val="63666A"/>
      </a:lt2>
      <a:accent1>
        <a:srgbClr val="8F993E"/>
      </a:accent1>
      <a:accent2>
        <a:srgbClr val="B6ADA5"/>
      </a:accent2>
      <a:accent3>
        <a:srgbClr val="D7D7D7"/>
      </a:accent3>
      <a:accent4>
        <a:srgbClr val="ACACAC"/>
      </a:accent4>
      <a:accent5>
        <a:srgbClr val="7D7D7D"/>
      </a:accent5>
      <a:accent6>
        <a:srgbClr val="464646"/>
      </a:accent6>
      <a:hlink>
        <a:srgbClr val="A7A9AC"/>
      </a:hlink>
      <a:folHlink>
        <a:srgbClr val="63666A"/>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464646"/>
        </a:dk1>
        <a:lt1>
          <a:srgbClr val="FFFFFF"/>
        </a:lt1>
        <a:dk2>
          <a:srgbClr val="000000"/>
        </a:dk2>
        <a:lt2>
          <a:srgbClr val="FF6418"/>
        </a:lt2>
        <a:accent1>
          <a:srgbClr val="001E2F"/>
        </a:accent1>
        <a:accent2>
          <a:srgbClr val="FFCB4F"/>
        </a:accent2>
        <a:accent3>
          <a:srgbClr val="FFFFFF"/>
        </a:accent3>
        <a:accent4>
          <a:srgbClr val="3A3A3A"/>
        </a:accent4>
        <a:accent5>
          <a:srgbClr val="AAABAD"/>
        </a:accent5>
        <a:accent6>
          <a:srgbClr val="E7B847"/>
        </a:accent6>
        <a:hlink>
          <a:srgbClr val="6E99D4"/>
        </a:hlink>
        <a:folHlink>
          <a:srgbClr val="00693E"/>
        </a:folHlink>
      </a:clrScheme>
      <a:clrMap bg1="lt1" tx1="dk1" bg2="lt2" tx2="dk2" accent1="accent1" accent2="accent2" accent3="accent3" accent4="accent4" accent5="accent5" accent6="accent6" hlink="hlink" folHlink="folHlink"/>
    </a:extraClrScheme>
    <a:extraClrScheme>
      <a:clrScheme name="Default Design 14">
        <a:dk1>
          <a:srgbClr val="000000"/>
        </a:dk1>
        <a:lt1>
          <a:srgbClr val="FFFFFF"/>
        </a:lt1>
        <a:dk2>
          <a:srgbClr val="000000"/>
        </a:dk2>
        <a:lt2>
          <a:srgbClr val="FF6418"/>
        </a:lt2>
        <a:accent1>
          <a:srgbClr val="001E2F"/>
        </a:accent1>
        <a:accent2>
          <a:srgbClr val="FFCB4F"/>
        </a:accent2>
        <a:accent3>
          <a:srgbClr val="FFFFFF"/>
        </a:accent3>
        <a:accent4>
          <a:srgbClr val="000000"/>
        </a:accent4>
        <a:accent5>
          <a:srgbClr val="AAABAD"/>
        </a:accent5>
        <a:accent6>
          <a:srgbClr val="E7B847"/>
        </a:accent6>
        <a:hlink>
          <a:srgbClr val="6E99D4"/>
        </a:hlink>
        <a:folHlink>
          <a:srgbClr val="00693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4" id="{1EF6F3DB-BF46-469E-A12A-45F5A75A7E8C}" vid="{CF676CA1-4717-4823-949A-23026CFACAB8}"/>
    </a:ext>
  </a:extLst>
</a:theme>
</file>

<file path=ppt/theme/theme4.xml><?xml version="1.0" encoding="utf-8"?>
<a:theme xmlns:a="http://schemas.openxmlformats.org/drawingml/2006/main" name="1_UoE Theme (from JLR)">
  <a:themeElements>
    <a:clrScheme name="JLR">
      <a:dk1>
        <a:srgbClr val="131313"/>
      </a:dk1>
      <a:lt1>
        <a:srgbClr val="FFFFFF"/>
      </a:lt1>
      <a:dk2>
        <a:srgbClr val="8C8C8C"/>
      </a:dk2>
      <a:lt2>
        <a:srgbClr val="E8E8E8"/>
      </a:lt2>
      <a:accent1>
        <a:srgbClr val="573535"/>
      </a:accent1>
      <a:accent2>
        <a:srgbClr val="A47245"/>
      </a:accent2>
      <a:accent3>
        <a:srgbClr val="BBA56E"/>
      </a:accent3>
      <a:accent4>
        <a:srgbClr val="333348"/>
      </a:accent4>
      <a:accent5>
        <a:srgbClr val="4E5F7A"/>
      </a:accent5>
      <a:accent6>
        <a:srgbClr val="91A19F"/>
      </a:accent6>
      <a:hlink>
        <a:srgbClr val="131313"/>
      </a:hlink>
      <a:folHlink>
        <a:srgbClr val="52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UoE Theme (from JLR)" id="{4D8F5FC2-74CD-C54B-AD9F-6497417A2E8F}" vid="{01281844-7F89-7140-80C5-47723F8B0D8C}"/>
    </a:ext>
  </a:extLst>
</a:theme>
</file>

<file path=ppt/theme/theme5.xml><?xml version="1.0" encoding="utf-8"?>
<a:theme xmlns:a="http://schemas.openxmlformats.org/drawingml/2006/main" name="8_Page Number Only">
  <a:themeElements>
    <a:clrScheme name="Jaguar Land Rover Core Colour Palette">
      <a:dk1>
        <a:srgbClr val="000000"/>
      </a:dk1>
      <a:lt1>
        <a:srgbClr val="FFFFFF"/>
      </a:lt1>
      <a:dk2>
        <a:srgbClr val="A7A9AC"/>
      </a:dk2>
      <a:lt2>
        <a:srgbClr val="63666A"/>
      </a:lt2>
      <a:accent1>
        <a:srgbClr val="8F993E"/>
      </a:accent1>
      <a:accent2>
        <a:srgbClr val="B6ADA5"/>
      </a:accent2>
      <a:accent3>
        <a:srgbClr val="D7D7D7"/>
      </a:accent3>
      <a:accent4>
        <a:srgbClr val="ACACAC"/>
      </a:accent4>
      <a:accent5>
        <a:srgbClr val="7D7D7D"/>
      </a:accent5>
      <a:accent6>
        <a:srgbClr val="464646"/>
      </a:accent6>
      <a:hlink>
        <a:srgbClr val="A7A9AC"/>
      </a:hlink>
      <a:folHlink>
        <a:srgbClr val="63666A"/>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464646"/>
        </a:dk1>
        <a:lt1>
          <a:srgbClr val="FFFFFF"/>
        </a:lt1>
        <a:dk2>
          <a:srgbClr val="000000"/>
        </a:dk2>
        <a:lt2>
          <a:srgbClr val="FF6418"/>
        </a:lt2>
        <a:accent1>
          <a:srgbClr val="001E2F"/>
        </a:accent1>
        <a:accent2>
          <a:srgbClr val="FFCB4F"/>
        </a:accent2>
        <a:accent3>
          <a:srgbClr val="FFFFFF"/>
        </a:accent3>
        <a:accent4>
          <a:srgbClr val="3A3A3A"/>
        </a:accent4>
        <a:accent5>
          <a:srgbClr val="AAABAD"/>
        </a:accent5>
        <a:accent6>
          <a:srgbClr val="E7B847"/>
        </a:accent6>
        <a:hlink>
          <a:srgbClr val="6E99D4"/>
        </a:hlink>
        <a:folHlink>
          <a:srgbClr val="00693E"/>
        </a:folHlink>
      </a:clrScheme>
      <a:clrMap bg1="lt1" tx1="dk1" bg2="lt2" tx2="dk2" accent1="accent1" accent2="accent2" accent3="accent3" accent4="accent4" accent5="accent5" accent6="accent6" hlink="hlink" folHlink="folHlink"/>
    </a:extraClrScheme>
    <a:extraClrScheme>
      <a:clrScheme name="Default Design 14">
        <a:dk1>
          <a:srgbClr val="000000"/>
        </a:dk1>
        <a:lt1>
          <a:srgbClr val="FFFFFF"/>
        </a:lt1>
        <a:dk2>
          <a:srgbClr val="000000"/>
        </a:dk2>
        <a:lt2>
          <a:srgbClr val="FF6418"/>
        </a:lt2>
        <a:accent1>
          <a:srgbClr val="001E2F"/>
        </a:accent1>
        <a:accent2>
          <a:srgbClr val="FFCB4F"/>
        </a:accent2>
        <a:accent3>
          <a:srgbClr val="FFFFFF"/>
        </a:accent3>
        <a:accent4>
          <a:srgbClr val="000000"/>
        </a:accent4>
        <a:accent5>
          <a:srgbClr val="AAABAD"/>
        </a:accent5>
        <a:accent6>
          <a:srgbClr val="E7B847"/>
        </a:accent6>
        <a:hlink>
          <a:srgbClr val="6E99D4"/>
        </a:hlink>
        <a:folHlink>
          <a:srgbClr val="00693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4" id="{1EF6F3DB-BF46-469E-A12A-45F5A75A7E8C}" vid="{CF676CA1-4717-4823-949A-23026CFACAB8}"/>
    </a:ext>
  </a:extLst>
</a:theme>
</file>

<file path=ppt/theme/theme6.xml><?xml version="1.0" encoding="utf-8"?>
<a:theme xmlns:a="http://schemas.openxmlformats.org/drawingml/2006/main" name="9_Page Number Only">
  <a:themeElements>
    <a:clrScheme name="Jaguar Land Rover Core Colour Palette">
      <a:dk1>
        <a:srgbClr val="000000"/>
      </a:dk1>
      <a:lt1>
        <a:srgbClr val="FFFFFF"/>
      </a:lt1>
      <a:dk2>
        <a:srgbClr val="A7A9AC"/>
      </a:dk2>
      <a:lt2>
        <a:srgbClr val="63666A"/>
      </a:lt2>
      <a:accent1>
        <a:srgbClr val="8F993E"/>
      </a:accent1>
      <a:accent2>
        <a:srgbClr val="B6ADA5"/>
      </a:accent2>
      <a:accent3>
        <a:srgbClr val="D7D7D7"/>
      </a:accent3>
      <a:accent4>
        <a:srgbClr val="ACACAC"/>
      </a:accent4>
      <a:accent5>
        <a:srgbClr val="7D7D7D"/>
      </a:accent5>
      <a:accent6>
        <a:srgbClr val="464646"/>
      </a:accent6>
      <a:hlink>
        <a:srgbClr val="A7A9AC"/>
      </a:hlink>
      <a:folHlink>
        <a:srgbClr val="63666A"/>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Default Design 13">
        <a:dk1>
          <a:srgbClr val="464646"/>
        </a:dk1>
        <a:lt1>
          <a:srgbClr val="FFFFFF"/>
        </a:lt1>
        <a:dk2>
          <a:srgbClr val="000000"/>
        </a:dk2>
        <a:lt2>
          <a:srgbClr val="FF6418"/>
        </a:lt2>
        <a:accent1>
          <a:srgbClr val="001E2F"/>
        </a:accent1>
        <a:accent2>
          <a:srgbClr val="FFCB4F"/>
        </a:accent2>
        <a:accent3>
          <a:srgbClr val="FFFFFF"/>
        </a:accent3>
        <a:accent4>
          <a:srgbClr val="3A3A3A"/>
        </a:accent4>
        <a:accent5>
          <a:srgbClr val="AAABAD"/>
        </a:accent5>
        <a:accent6>
          <a:srgbClr val="E7B847"/>
        </a:accent6>
        <a:hlink>
          <a:srgbClr val="6E99D4"/>
        </a:hlink>
        <a:folHlink>
          <a:srgbClr val="00693E"/>
        </a:folHlink>
      </a:clrScheme>
      <a:clrMap bg1="lt1" tx1="dk1" bg2="lt2" tx2="dk2" accent1="accent1" accent2="accent2" accent3="accent3" accent4="accent4" accent5="accent5" accent6="accent6" hlink="hlink" folHlink="folHlink"/>
    </a:extraClrScheme>
    <a:extraClrScheme>
      <a:clrScheme name="Default Design 14">
        <a:dk1>
          <a:srgbClr val="000000"/>
        </a:dk1>
        <a:lt1>
          <a:srgbClr val="FFFFFF"/>
        </a:lt1>
        <a:dk2>
          <a:srgbClr val="000000"/>
        </a:dk2>
        <a:lt2>
          <a:srgbClr val="FF6418"/>
        </a:lt2>
        <a:accent1>
          <a:srgbClr val="001E2F"/>
        </a:accent1>
        <a:accent2>
          <a:srgbClr val="FFCB4F"/>
        </a:accent2>
        <a:accent3>
          <a:srgbClr val="FFFFFF"/>
        </a:accent3>
        <a:accent4>
          <a:srgbClr val="000000"/>
        </a:accent4>
        <a:accent5>
          <a:srgbClr val="AAABAD"/>
        </a:accent5>
        <a:accent6>
          <a:srgbClr val="E7B847"/>
        </a:accent6>
        <a:hlink>
          <a:srgbClr val="6E99D4"/>
        </a:hlink>
        <a:folHlink>
          <a:srgbClr val="00693E"/>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4" id="{1EF6F3DB-BF46-469E-A12A-45F5A75A7E8C}" vid="{CF676CA1-4717-4823-949A-23026CFACAB8}"/>
    </a:ext>
  </a:extLst>
</a:theme>
</file>

<file path=ppt/theme/theme7.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6338</TotalTime>
  <Words>875</Words>
  <Application>Microsoft Macintosh PowerPoint</Application>
  <PresentationFormat>On-screen Show (16:9)</PresentationFormat>
  <Paragraphs>266</Paragraphs>
  <Slides>15</Slides>
  <Notes>7</Notes>
  <HiddenSlides>0</HiddenSlides>
  <MMClips>0</MMClips>
  <ScaleCrop>false</ScaleCrop>
  <HeadingPairs>
    <vt:vector size="6" baseType="variant">
      <vt:variant>
        <vt:lpstr>Fonts Used</vt:lpstr>
      </vt:variant>
      <vt:variant>
        <vt:i4>3</vt:i4>
      </vt:variant>
      <vt:variant>
        <vt:lpstr>Theme</vt:lpstr>
      </vt:variant>
      <vt:variant>
        <vt:i4>6</vt:i4>
      </vt:variant>
      <vt:variant>
        <vt:lpstr>Slide Titles</vt:lpstr>
      </vt:variant>
      <vt:variant>
        <vt:i4>15</vt:i4>
      </vt:variant>
    </vt:vector>
  </HeadingPairs>
  <TitlesOfParts>
    <vt:vector size="24" baseType="lpstr">
      <vt:lpstr>Calibri</vt:lpstr>
      <vt:lpstr>Wingdings</vt:lpstr>
      <vt:lpstr>Arial</vt:lpstr>
      <vt:lpstr>6_Page Number Only</vt:lpstr>
      <vt:lpstr>UoE Theme (from JLR)</vt:lpstr>
      <vt:lpstr>7_Page Number Only</vt:lpstr>
      <vt:lpstr>1_UoE Theme (from JLR)</vt:lpstr>
      <vt:lpstr>8_Page Number Only</vt:lpstr>
      <vt:lpstr>9_Page Number Only</vt:lpstr>
      <vt:lpstr>REMOTELY ACTIVATED CONTROL AND DEMAND RESPONSE OF AGGREGATED ELECTRIC VEHICLES</vt:lpstr>
      <vt:lpstr>PowerPoint Presentation</vt:lpstr>
      <vt:lpstr>REVIEW OF FINDINGS DEMAND RESPONSE CO-ORDINATION</vt:lpstr>
      <vt:lpstr>REVIEW OF FINDINGS FREQUENCY RESPONSE SERVICES</vt:lpstr>
      <vt:lpstr>REVIEW OF FINDINGS RESERVE SERVICES</vt:lpstr>
      <vt:lpstr>VEHICLE DEFINITIONS BEV and PHEV</vt:lpstr>
      <vt:lpstr>SYSTEM LOGIC CHARGE CONTROL WITHOUT DSR</vt:lpstr>
      <vt:lpstr>SYSTEM LOGIC CHARGE CONTROL WITH DSR</vt:lpstr>
      <vt:lpstr>DRIVER PROFILES USE CASES</vt:lpstr>
      <vt:lpstr>DRIVER PROFILES INITIAL FINDINGS</vt:lpstr>
      <vt:lpstr>DRIVER PROFILES USER 1</vt:lpstr>
      <vt:lpstr>DRIVER PROFILES USER 1</vt:lpstr>
      <vt:lpstr>PROJECT TIMELINE  SEMESTER 2</vt:lpstr>
      <vt:lpstr>PowerPoint Presentation</vt:lpstr>
      <vt:lpstr>PROJECT SCOPE OBJECTIVES</vt:lpstr>
    </vt:vector>
  </TitlesOfParts>
  <Company>Jaguar Land Rover</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Sampat, Abhishek (A.)</dc:creator>
  <cp:lastModifiedBy>MCDONALD Michael</cp:lastModifiedBy>
  <cp:revision>144</cp:revision>
  <cp:lastPrinted>2017-01-31T18:04:48Z</cp:lastPrinted>
  <dcterms:created xsi:type="dcterms:W3CDTF">2017-01-18T13:41:14Z</dcterms:created>
  <dcterms:modified xsi:type="dcterms:W3CDTF">2018-02-14T22:34:33Z</dcterms:modified>
</cp:coreProperties>
</file>